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
  </p:notesMasterIdLst>
  <p:handoutMasterIdLst>
    <p:handoutMasterId r:id="rId4"/>
  </p:handoutMasterIdLst>
  <p:sldIdLst>
    <p:sldId id="256" r:id="rId2"/>
  </p:sldIdLst>
  <p:sldSz cx="25201563" cy="35999738"/>
  <p:notesSz cx="6715125" cy="9239250"/>
  <p:defaultTextStyle>
    <a:defPPr>
      <a:defRPr lang="en-US"/>
    </a:defPPr>
    <a:lvl1pPr algn="ctr" rtl="0" fontAlgn="base">
      <a:spcBef>
        <a:spcPct val="0"/>
      </a:spcBef>
      <a:spcAft>
        <a:spcPct val="0"/>
      </a:spcAft>
      <a:defRPr sz="6900" kern="1200">
        <a:solidFill>
          <a:schemeClr val="tx1"/>
        </a:solidFill>
        <a:latin typeface="Arial" charset="0"/>
        <a:ea typeface="+mn-ea"/>
        <a:cs typeface="+mn-cs"/>
      </a:defRPr>
    </a:lvl1pPr>
    <a:lvl2pPr marL="457200" algn="ctr" rtl="0" fontAlgn="base">
      <a:spcBef>
        <a:spcPct val="0"/>
      </a:spcBef>
      <a:spcAft>
        <a:spcPct val="0"/>
      </a:spcAft>
      <a:defRPr sz="6900" kern="1200">
        <a:solidFill>
          <a:schemeClr val="tx1"/>
        </a:solidFill>
        <a:latin typeface="Arial" charset="0"/>
        <a:ea typeface="+mn-ea"/>
        <a:cs typeface="+mn-cs"/>
      </a:defRPr>
    </a:lvl2pPr>
    <a:lvl3pPr marL="914400" algn="ctr" rtl="0" fontAlgn="base">
      <a:spcBef>
        <a:spcPct val="0"/>
      </a:spcBef>
      <a:spcAft>
        <a:spcPct val="0"/>
      </a:spcAft>
      <a:defRPr sz="6900" kern="1200">
        <a:solidFill>
          <a:schemeClr val="tx1"/>
        </a:solidFill>
        <a:latin typeface="Arial" charset="0"/>
        <a:ea typeface="+mn-ea"/>
        <a:cs typeface="+mn-cs"/>
      </a:defRPr>
    </a:lvl3pPr>
    <a:lvl4pPr marL="1371600" algn="ctr" rtl="0" fontAlgn="base">
      <a:spcBef>
        <a:spcPct val="0"/>
      </a:spcBef>
      <a:spcAft>
        <a:spcPct val="0"/>
      </a:spcAft>
      <a:defRPr sz="6900" kern="1200">
        <a:solidFill>
          <a:schemeClr val="tx1"/>
        </a:solidFill>
        <a:latin typeface="Arial" charset="0"/>
        <a:ea typeface="+mn-ea"/>
        <a:cs typeface="+mn-cs"/>
      </a:defRPr>
    </a:lvl4pPr>
    <a:lvl5pPr marL="1828800" algn="ctr" rtl="0" fontAlgn="base">
      <a:spcBef>
        <a:spcPct val="0"/>
      </a:spcBef>
      <a:spcAft>
        <a:spcPct val="0"/>
      </a:spcAft>
      <a:defRPr sz="6900" kern="1200">
        <a:solidFill>
          <a:schemeClr val="tx1"/>
        </a:solidFill>
        <a:latin typeface="Arial" charset="0"/>
        <a:ea typeface="+mn-ea"/>
        <a:cs typeface="+mn-cs"/>
      </a:defRPr>
    </a:lvl5pPr>
    <a:lvl6pPr marL="2286000" algn="l" defTabSz="914400" rtl="0" eaLnBrk="1" latinLnBrk="0" hangingPunct="1">
      <a:defRPr sz="6900" kern="1200">
        <a:solidFill>
          <a:schemeClr val="tx1"/>
        </a:solidFill>
        <a:latin typeface="Arial" charset="0"/>
        <a:ea typeface="+mn-ea"/>
        <a:cs typeface="+mn-cs"/>
      </a:defRPr>
    </a:lvl6pPr>
    <a:lvl7pPr marL="2743200" algn="l" defTabSz="914400" rtl="0" eaLnBrk="1" latinLnBrk="0" hangingPunct="1">
      <a:defRPr sz="6900" kern="1200">
        <a:solidFill>
          <a:schemeClr val="tx1"/>
        </a:solidFill>
        <a:latin typeface="Arial" charset="0"/>
        <a:ea typeface="+mn-ea"/>
        <a:cs typeface="+mn-cs"/>
      </a:defRPr>
    </a:lvl7pPr>
    <a:lvl8pPr marL="3200400" algn="l" defTabSz="914400" rtl="0" eaLnBrk="1" latinLnBrk="0" hangingPunct="1">
      <a:defRPr sz="6900" kern="1200">
        <a:solidFill>
          <a:schemeClr val="tx1"/>
        </a:solidFill>
        <a:latin typeface="Arial" charset="0"/>
        <a:ea typeface="+mn-ea"/>
        <a:cs typeface="+mn-cs"/>
      </a:defRPr>
    </a:lvl8pPr>
    <a:lvl9pPr marL="3657600" algn="l" defTabSz="914400" rtl="0" eaLnBrk="1" latinLnBrk="0" hangingPunct="1">
      <a:defRPr sz="69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5289">
          <p15:clr>
            <a:srgbClr val="A4A3A4"/>
          </p15:clr>
        </p15:guide>
        <p15:guide id="2" orient="horz" pos="22086">
          <p15:clr>
            <a:srgbClr val="A4A3A4"/>
          </p15:clr>
        </p15:guide>
        <p15:guide id="3" orient="horz" pos="2349">
          <p15:clr>
            <a:srgbClr val="A4A3A4"/>
          </p15:clr>
        </p15:guide>
        <p15:guide id="4" pos="793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2E5A"/>
    <a:srgbClr val="003399"/>
    <a:srgbClr val="C0C0C0"/>
    <a:srgbClr val="0046D2"/>
    <a:srgbClr val="FF0000"/>
    <a:srgbClr val="698ED9"/>
    <a:srgbClr val="A7C4FF"/>
    <a:srgbClr val="003064"/>
    <a:srgbClr val="002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Açık Stil 3 - Vurgu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861" autoAdjust="0"/>
    <p:restoredTop sz="94660"/>
  </p:normalViewPr>
  <p:slideViewPr>
    <p:cSldViewPr snapToGrid="0" showGuides="1">
      <p:cViewPr>
        <p:scale>
          <a:sx n="50" d="100"/>
          <a:sy n="50" d="100"/>
        </p:scale>
        <p:origin x="2196" y="36"/>
      </p:cViewPr>
      <p:guideLst>
        <p:guide orient="horz" pos="5289"/>
        <p:guide orient="horz" pos="22086"/>
        <p:guide orient="horz" pos="2349"/>
        <p:guide pos="793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09888" cy="46355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03650" y="0"/>
            <a:ext cx="2909888" cy="463550"/>
          </a:xfrm>
          <a:prstGeom prst="rect">
            <a:avLst/>
          </a:prstGeom>
        </p:spPr>
        <p:txBody>
          <a:bodyPr vert="horz" lIns="91440" tIns="45720" rIns="91440" bIns="45720" rtlCol="0"/>
          <a:lstStyle>
            <a:lvl1pPr algn="r">
              <a:defRPr sz="1200"/>
            </a:lvl1pPr>
          </a:lstStyle>
          <a:p>
            <a:fld id="{8EE6F755-647B-480D-B00D-122CAEA8FC9F}" type="datetimeFigureOut">
              <a:rPr lang="tr-TR" smtClean="0"/>
              <a:t>24.04.2025</a:t>
            </a:fld>
            <a:endParaRPr lang="tr-TR"/>
          </a:p>
        </p:txBody>
      </p:sp>
      <p:sp>
        <p:nvSpPr>
          <p:cNvPr id="4" name="Altbilgi Yer Tutucusu 3"/>
          <p:cNvSpPr>
            <a:spLocks noGrp="1"/>
          </p:cNvSpPr>
          <p:nvPr>
            <p:ph type="ftr" sz="quarter" idx="2"/>
          </p:nvPr>
        </p:nvSpPr>
        <p:spPr>
          <a:xfrm>
            <a:off x="0" y="8775700"/>
            <a:ext cx="2909888" cy="463550"/>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03650" y="8775700"/>
            <a:ext cx="2909888" cy="463550"/>
          </a:xfrm>
          <a:prstGeom prst="rect">
            <a:avLst/>
          </a:prstGeom>
        </p:spPr>
        <p:txBody>
          <a:bodyPr vert="horz" lIns="91440" tIns="45720" rIns="91440" bIns="45720" rtlCol="0" anchor="b"/>
          <a:lstStyle>
            <a:lvl1pPr algn="r">
              <a:defRPr sz="1200"/>
            </a:lvl1pPr>
          </a:lstStyle>
          <a:p>
            <a:fld id="{99B90B9C-18B9-4306-A75D-8D0395854A05}" type="slidenum">
              <a:rPr lang="tr-TR" smtClean="0"/>
              <a:t>‹#›</a:t>
            </a:fld>
            <a:endParaRPr lang="tr-TR"/>
          </a:p>
        </p:txBody>
      </p:sp>
    </p:spTree>
    <p:extLst>
      <p:ext uri="{BB962C8B-B14F-4D97-AF65-F5344CB8AC3E}">
        <p14:creationId xmlns:p14="http://schemas.microsoft.com/office/powerpoint/2010/main" val="334327312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smtClean="0"/>
            </a:lvl1pPr>
          </a:lstStyle>
          <a:p>
            <a:pPr>
              <a:defRPr/>
            </a:pPr>
            <a:endParaRPr lang="en-US" altLang="en-US"/>
          </a:p>
        </p:txBody>
      </p:sp>
      <p:sp>
        <p:nvSpPr>
          <p:cNvPr id="3075" name="Rectangle 3"/>
          <p:cNvSpPr>
            <a:spLocks noGrp="1" noChangeArrowheads="1"/>
          </p:cNvSpPr>
          <p:nvPr>
            <p:ph type="dt" idx="1"/>
          </p:nvPr>
        </p:nvSpPr>
        <p:spPr bwMode="auto">
          <a:xfrm>
            <a:off x="380365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ltLang="en-US"/>
          </a:p>
        </p:txBody>
      </p:sp>
      <p:sp>
        <p:nvSpPr>
          <p:cNvPr id="3076" name="Rectangle 4"/>
          <p:cNvSpPr>
            <a:spLocks noGrp="1" noRot="1" noChangeAspect="1" noChangeArrowheads="1" noTextEdit="1"/>
          </p:cNvSpPr>
          <p:nvPr>
            <p:ph type="sldImg" idx="2"/>
          </p:nvPr>
        </p:nvSpPr>
        <p:spPr bwMode="auto">
          <a:xfrm>
            <a:off x="2144713" y="692150"/>
            <a:ext cx="2427287" cy="346551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smtClean="0"/>
            </a:lvl1pPr>
          </a:lstStyle>
          <a:p>
            <a:pPr>
              <a:defRPr/>
            </a:pPr>
            <a:endParaRPr lang="en-US" alt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CBF2D407-7488-4806-B042-2CE959A140D0}" type="slidenum">
              <a:rPr lang="en-US" altLang="en-US"/>
              <a:pPr>
                <a:defRPr/>
              </a:pPr>
              <a:t>‹#›</a:t>
            </a:fld>
            <a:endParaRPr lang="en-US" altLang="en-US"/>
          </a:p>
        </p:txBody>
      </p:sp>
    </p:spTree>
    <p:extLst>
      <p:ext uri="{BB962C8B-B14F-4D97-AF65-F5344CB8AC3E}">
        <p14:creationId xmlns:p14="http://schemas.microsoft.com/office/powerpoint/2010/main" val="1604451747"/>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37845799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90713" y="11183938"/>
            <a:ext cx="21420137" cy="7715250"/>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3779838" y="20399375"/>
            <a:ext cx="17641887" cy="920115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1819170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260475" y="1441450"/>
            <a:ext cx="22680613" cy="600075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1260475" y="8399463"/>
            <a:ext cx="22680613" cy="23758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05548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8272125" y="1441450"/>
            <a:ext cx="5668963" cy="30716538"/>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1260475" y="1441450"/>
            <a:ext cx="16859250" cy="307165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86231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260475" y="1441450"/>
            <a:ext cx="22680613" cy="600075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1260475" y="8399463"/>
            <a:ext cx="22680613" cy="2375852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300577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90725" y="23133050"/>
            <a:ext cx="21421725" cy="7150100"/>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1990725" y="15257463"/>
            <a:ext cx="21421725" cy="78755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5043153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260475" y="1441450"/>
            <a:ext cx="22680613" cy="600075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1260475" y="8399463"/>
            <a:ext cx="11263313" cy="237585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2676188" y="8399463"/>
            <a:ext cx="11264900" cy="237585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90021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60475" y="1441450"/>
            <a:ext cx="22680613" cy="600075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260475" y="8058150"/>
            <a:ext cx="11134725" cy="335915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60475" y="11417300"/>
            <a:ext cx="11134725" cy="207406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2801600" y="8058150"/>
            <a:ext cx="11139488" cy="335915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12801600" y="11417300"/>
            <a:ext cx="11139488" cy="207406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439217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260475" y="1441450"/>
            <a:ext cx="22680613" cy="6000750"/>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29934403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6291954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60475" y="1433513"/>
            <a:ext cx="8291513" cy="6099175"/>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9853613" y="1433513"/>
            <a:ext cx="14087475" cy="3072447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260475" y="7532688"/>
            <a:ext cx="8291513" cy="246253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227138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40300" y="25199975"/>
            <a:ext cx="15120938" cy="2974975"/>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4940300" y="3216275"/>
            <a:ext cx="15120938" cy="215995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4940300" y="28174950"/>
            <a:ext cx="15120938" cy="4224338"/>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7026769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hyperlink" Target="http://www.megaprint.com/"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4" name="Picture 3">
            <a:hlinkClick r:id="rId13"/>
            <a:extLst>
              <a:ext uri="{FF2B5EF4-FFF2-40B4-BE49-F238E27FC236}">
                <a16:creationId xmlns:a16="http://schemas.microsoft.com/office/drawing/2014/main" id="{6BFFBEBF-6F96-4D73-87E7-3525B82575BF}"/>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r="38727"/>
          <a:stretch>
            <a:fillRect/>
          </a:stretch>
        </p:blipFill>
        <p:spPr bwMode="auto">
          <a:xfrm>
            <a:off x="19379372" y="35425506"/>
            <a:ext cx="3255359" cy="16719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1">
            <a:extLst>
              <a:ext uri="{FF2B5EF4-FFF2-40B4-BE49-F238E27FC236}">
                <a16:creationId xmlns:a16="http://schemas.microsoft.com/office/drawing/2014/main" id="{9C365D95-4213-4FDE-84BF-DFB5A2F65993}"/>
              </a:ext>
            </a:extLst>
          </p:cNvPr>
          <p:cNvSpPr txBox="1"/>
          <p:nvPr userDrawn="1"/>
        </p:nvSpPr>
        <p:spPr>
          <a:xfrm>
            <a:off x="22611872" y="35348670"/>
            <a:ext cx="1975669" cy="292388"/>
          </a:xfrm>
          <a:prstGeom prst="rect">
            <a:avLst/>
          </a:prstGeom>
          <a:noFill/>
        </p:spPr>
        <p:txBody>
          <a:bodyPr wrap="none" rtlCol="0">
            <a:spAutoFit/>
          </a:bodyPr>
          <a:lstStyle>
            <a:defPPr>
              <a:defRPr lang="en-US"/>
            </a:defPPr>
            <a:lvl1pPr algn="ctr" rtl="0" fontAlgn="base">
              <a:spcBef>
                <a:spcPct val="0"/>
              </a:spcBef>
              <a:spcAft>
                <a:spcPct val="0"/>
              </a:spcAft>
              <a:defRPr sz="9700" kern="1200">
                <a:solidFill>
                  <a:schemeClr val="tx1"/>
                </a:solidFill>
                <a:latin typeface="Arial" charset="0"/>
                <a:ea typeface="+mn-ea"/>
                <a:cs typeface="+mn-cs"/>
              </a:defRPr>
            </a:lvl1pPr>
            <a:lvl2pPr marL="457200" algn="ctr" rtl="0" fontAlgn="base">
              <a:spcBef>
                <a:spcPct val="0"/>
              </a:spcBef>
              <a:spcAft>
                <a:spcPct val="0"/>
              </a:spcAft>
              <a:defRPr sz="9700" kern="1200">
                <a:solidFill>
                  <a:schemeClr val="tx1"/>
                </a:solidFill>
                <a:latin typeface="Arial" charset="0"/>
                <a:ea typeface="+mn-ea"/>
                <a:cs typeface="+mn-cs"/>
              </a:defRPr>
            </a:lvl2pPr>
            <a:lvl3pPr marL="914400" algn="ctr" rtl="0" fontAlgn="base">
              <a:spcBef>
                <a:spcPct val="0"/>
              </a:spcBef>
              <a:spcAft>
                <a:spcPct val="0"/>
              </a:spcAft>
              <a:defRPr sz="9700" kern="1200">
                <a:solidFill>
                  <a:schemeClr val="tx1"/>
                </a:solidFill>
                <a:latin typeface="Arial" charset="0"/>
                <a:ea typeface="+mn-ea"/>
                <a:cs typeface="+mn-cs"/>
              </a:defRPr>
            </a:lvl3pPr>
            <a:lvl4pPr marL="1371600" algn="ctr" rtl="0" fontAlgn="base">
              <a:spcBef>
                <a:spcPct val="0"/>
              </a:spcBef>
              <a:spcAft>
                <a:spcPct val="0"/>
              </a:spcAft>
              <a:defRPr sz="9700" kern="1200">
                <a:solidFill>
                  <a:schemeClr val="tx1"/>
                </a:solidFill>
                <a:latin typeface="Arial" charset="0"/>
                <a:ea typeface="+mn-ea"/>
                <a:cs typeface="+mn-cs"/>
              </a:defRPr>
            </a:lvl4pPr>
            <a:lvl5pPr marL="1828800" algn="ctr" rtl="0" fontAlgn="base">
              <a:spcBef>
                <a:spcPct val="0"/>
              </a:spcBef>
              <a:spcAft>
                <a:spcPct val="0"/>
              </a:spcAft>
              <a:defRPr sz="9700" kern="1200">
                <a:solidFill>
                  <a:schemeClr val="tx1"/>
                </a:solidFill>
                <a:latin typeface="Arial" charset="0"/>
                <a:ea typeface="+mn-ea"/>
                <a:cs typeface="+mn-cs"/>
              </a:defRPr>
            </a:lvl5pPr>
            <a:lvl6pPr marL="2286000" algn="l" defTabSz="914400" rtl="0" eaLnBrk="1" latinLnBrk="0" hangingPunct="1">
              <a:defRPr sz="9700" kern="1200">
                <a:solidFill>
                  <a:schemeClr val="tx1"/>
                </a:solidFill>
                <a:latin typeface="Arial" charset="0"/>
                <a:ea typeface="+mn-ea"/>
                <a:cs typeface="+mn-cs"/>
              </a:defRPr>
            </a:lvl6pPr>
            <a:lvl7pPr marL="2743200" algn="l" defTabSz="914400" rtl="0" eaLnBrk="1" latinLnBrk="0" hangingPunct="1">
              <a:defRPr sz="9700" kern="1200">
                <a:solidFill>
                  <a:schemeClr val="tx1"/>
                </a:solidFill>
                <a:latin typeface="Arial" charset="0"/>
                <a:ea typeface="+mn-ea"/>
                <a:cs typeface="+mn-cs"/>
              </a:defRPr>
            </a:lvl7pPr>
            <a:lvl8pPr marL="3200400" algn="l" defTabSz="914400" rtl="0" eaLnBrk="1" latinLnBrk="0" hangingPunct="1">
              <a:defRPr sz="9700" kern="1200">
                <a:solidFill>
                  <a:schemeClr val="tx1"/>
                </a:solidFill>
                <a:latin typeface="Arial" charset="0"/>
                <a:ea typeface="+mn-ea"/>
                <a:cs typeface="+mn-cs"/>
              </a:defRPr>
            </a:lvl8pPr>
            <a:lvl9pPr marL="3657600" algn="l" defTabSz="914400" rtl="0" eaLnBrk="1" latinLnBrk="0" hangingPunct="1">
              <a:defRPr sz="9700" kern="1200">
                <a:solidFill>
                  <a:schemeClr val="tx1"/>
                </a:solidFill>
                <a:latin typeface="Arial" charset="0"/>
                <a:ea typeface="+mn-ea"/>
                <a:cs typeface="+mn-cs"/>
              </a:defRPr>
            </a:lvl9pPr>
          </a:lstStyle>
          <a:p>
            <a:r>
              <a:rPr lang="en-US" sz="1300" dirty="0">
                <a:solidFill>
                  <a:schemeClr val="bg1"/>
                </a:solidFill>
              </a:rPr>
              <a:t>www.postersession.com</a:t>
            </a:r>
          </a:p>
        </p:txBody>
      </p:sp>
      <p:sp>
        <p:nvSpPr>
          <p:cNvPr id="6" name="TextBox 1">
            <a:extLst>
              <a:ext uri="{FF2B5EF4-FFF2-40B4-BE49-F238E27FC236}">
                <a16:creationId xmlns:a16="http://schemas.microsoft.com/office/drawing/2014/main" id="{C7E6A034-93E0-421C-ACA5-B28573E1673A}"/>
              </a:ext>
            </a:extLst>
          </p:cNvPr>
          <p:cNvSpPr txBox="1"/>
          <p:nvPr userDrawn="1"/>
        </p:nvSpPr>
        <p:spPr>
          <a:xfrm>
            <a:off x="0" y="35876627"/>
            <a:ext cx="461986" cy="123111"/>
          </a:xfrm>
          <a:prstGeom prst="rect">
            <a:avLst/>
          </a:prstGeom>
          <a:noFill/>
        </p:spPr>
        <p:txBody>
          <a:bodyPr wrap="none" rtlCol="0">
            <a:spAutoFit/>
          </a:bodyPr>
          <a:lstStyle>
            <a:defPPr>
              <a:defRPr lang="en-US"/>
            </a:defPPr>
            <a:lvl1pPr algn="ctr" rtl="0" fontAlgn="base">
              <a:spcBef>
                <a:spcPct val="0"/>
              </a:spcBef>
              <a:spcAft>
                <a:spcPct val="0"/>
              </a:spcAft>
              <a:defRPr sz="9700" kern="1200">
                <a:solidFill>
                  <a:schemeClr val="tx1"/>
                </a:solidFill>
                <a:latin typeface="Arial" charset="0"/>
                <a:ea typeface="+mn-ea"/>
                <a:cs typeface="+mn-cs"/>
              </a:defRPr>
            </a:lvl1pPr>
            <a:lvl2pPr marL="457200" algn="ctr" rtl="0" fontAlgn="base">
              <a:spcBef>
                <a:spcPct val="0"/>
              </a:spcBef>
              <a:spcAft>
                <a:spcPct val="0"/>
              </a:spcAft>
              <a:defRPr sz="9700" kern="1200">
                <a:solidFill>
                  <a:schemeClr val="tx1"/>
                </a:solidFill>
                <a:latin typeface="Arial" charset="0"/>
                <a:ea typeface="+mn-ea"/>
                <a:cs typeface="+mn-cs"/>
              </a:defRPr>
            </a:lvl2pPr>
            <a:lvl3pPr marL="914400" algn="ctr" rtl="0" fontAlgn="base">
              <a:spcBef>
                <a:spcPct val="0"/>
              </a:spcBef>
              <a:spcAft>
                <a:spcPct val="0"/>
              </a:spcAft>
              <a:defRPr sz="9700" kern="1200">
                <a:solidFill>
                  <a:schemeClr val="tx1"/>
                </a:solidFill>
                <a:latin typeface="Arial" charset="0"/>
                <a:ea typeface="+mn-ea"/>
                <a:cs typeface="+mn-cs"/>
              </a:defRPr>
            </a:lvl3pPr>
            <a:lvl4pPr marL="1371600" algn="ctr" rtl="0" fontAlgn="base">
              <a:spcBef>
                <a:spcPct val="0"/>
              </a:spcBef>
              <a:spcAft>
                <a:spcPct val="0"/>
              </a:spcAft>
              <a:defRPr sz="9700" kern="1200">
                <a:solidFill>
                  <a:schemeClr val="tx1"/>
                </a:solidFill>
                <a:latin typeface="Arial" charset="0"/>
                <a:ea typeface="+mn-ea"/>
                <a:cs typeface="+mn-cs"/>
              </a:defRPr>
            </a:lvl4pPr>
            <a:lvl5pPr marL="1828800" algn="ctr" rtl="0" fontAlgn="base">
              <a:spcBef>
                <a:spcPct val="0"/>
              </a:spcBef>
              <a:spcAft>
                <a:spcPct val="0"/>
              </a:spcAft>
              <a:defRPr sz="9700" kern="1200">
                <a:solidFill>
                  <a:schemeClr val="tx1"/>
                </a:solidFill>
                <a:latin typeface="Arial" charset="0"/>
                <a:ea typeface="+mn-ea"/>
                <a:cs typeface="+mn-cs"/>
              </a:defRPr>
            </a:lvl5pPr>
            <a:lvl6pPr marL="2286000" algn="l" defTabSz="914400" rtl="0" eaLnBrk="1" latinLnBrk="0" hangingPunct="1">
              <a:defRPr sz="9700" kern="1200">
                <a:solidFill>
                  <a:schemeClr val="tx1"/>
                </a:solidFill>
                <a:latin typeface="Arial" charset="0"/>
                <a:ea typeface="+mn-ea"/>
                <a:cs typeface="+mn-cs"/>
              </a:defRPr>
            </a:lvl6pPr>
            <a:lvl7pPr marL="2743200" algn="l" defTabSz="914400" rtl="0" eaLnBrk="1" latinLnBrk="0" hangingPunct="1">
              <a:defRPr sz="9700" kern="1200">
                <a:solidFill>
                  <a:schemeClr val="tx1"/>
                </a:solidFill>
                <a:latin typeface="Arial" charset="0"/>
                <a:ea typeface="+mn-ea"/>
                <a:cs typeface="+mn-cs"/>
              </a:defRPr>
            </a:lvl7pPr>
            <a:lvl8pPr marL="3200400" algn="l" defTabSz="914400" rtl="0" eaLnBrk="1" latinLnBrk="0" hangingPunct="1">
              <a:defRPr sz="9700" kern="1200">
                <a:solidFill>
                  <a:schemeClr val="tx1"/>
                </a:solidFill>
                <a:latin typeface="Arial" charset="0"/>
                <a:ea typeface="+mn-ea"/>
                <a:cs typeface="+mn-cs"/>
              </a:defRPr>
            </a:lvl8pPr>
            <a:lvl9pPr marL="3657600" algn="l" defTabSz="914400" rtl="0" eaLnBrk="1" latinLnBrk="0" hangingPunct="1">
              <a:defRPr sz="9700" kern="1200">
                <a:solidFill>
                  <a:schemeClr val="tx1"/>
                </a:solidFill>
                <a:latin typeface="Arial" charset="0"/>
                <a:ea typeface="+mn-ea"/>
                <a:cs typeface="+mn-cs"/>
              </a:defRPr>
            </a:lvl9pPr>
          </a:lstStyle>
          <a:p>
            <a:r>
              <a:rPr lang="en-US" sz="200" dirty="0">
                <a:solidFill>
                  <a:srgbClr val="003064"/>
                </a:solidFill>
              </a:rPr>
              <a:t>www.postersession.com</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3497263" rtl="0" eaLnBrk="0" fontAlgn="base" hangingPunct="0">
        <a:spcBef>
          <a:spcPct val="0"/>
        </a:spcBef>
        <a:spcAft>
          <a:spcPct val="0"/>
        </a:spcAft>
        <a:defRPr sz="16800">
          <a:solidFill>
            <a:schemeClr val="tx2"/>
          </a:solidFill>
          <a:latin typeface="+mj-lt"/>
          <a:ea typeface="+mj-ea"/>
          <a:cs typeface="+mj-cs"/>
        </a:defRPr>
      </a:lvl1pPr>
      <a:lvl2pPr algn="ctr" defTabSz="3497263" rtl="0" eaLnBrk="0" fontAlgn="base" hangingPunct="0">
        <a:spcBef>
          <a:spcPct val="0"/>
        </a:spcBef>
        <a:spcAft>
          <a:spcPct val="0"/>
        </a:spcAft>
        <a:defRPr sz="16800">
          <a:solidFill>
            <a:schemeClr val="tx2"/>
          </a:solidFill>
          <a:latin typeface="Arial" charset="0"/>
        </a:defRPr>
      </a:lvl2pPr>
      <a:lvl3pPr algn="ctr" defTabSz="3497263" rtl="0" eaLnBrk="0" fontAlgn="base" hangingPunct="0">
        <a:spcBef>
          <a:spcPct val="0"/>
        </a:spcBef>
        <a:spcAft>
          <a:spcPct val="0"/>
        </a:spcAft>
        <a:defRPr sz="16800">
          <a:solidFill>
            <a:schemeClr val="tx2"/>
          </a:solidFill>
          <a:latin typeface="Arial" charset="0"/>
        </a:defRPr>
      </a:lvl3pPr>
      <a:lvl4pPr algn="ctr" defTabSz="3497263" rtl="0" eaLnBrk="0" fontAlgn="base" hangingPunct="0">
        <a:spcBef>
          <a:spcPct val="0"/>
        </a:spcBef>
        <a:spcAft>
          <a:spcPct val="0"/>
        </a:spcAft>
        <a:defRPr sz="16800">
          <a:solidFill>
            <a:schemeClr val="tx2"/>
          </a:solidFill>
          <a:latin typeface="Arial" charset="0"/>
        </a:defRPr>
      </a:lvl4pPr>
      <a:lvl5pPr algn="ctr" defTabSz="3497263" rtl="0" eaLnBrk="0" fontAlgn="base" hangingPunct="0">
        <a:spcBef>
          <a:spcPct val="0"/>
        </a:spcBef>
        <a:spcAft>
          <a:spcPct val="0"/>
        </a:spcAft>
        <a:defRPr sz="16800">
          <a:solidFill>
            <a:schemeClr val="tx2"/>
          </a:solidFill>
          <a:latin typeface="Arial" charset="0"/>
        </a:defRPr>
      </a:lvl5pPr>
      <a:lvl6pPr marL="457200" algn="ctr" defTabSz="3497263" rtl="0" fontAlgn="base">
        <a:spcBef>
          <a:spcPct val="0"/>
        </a:spcBef>
        <a:spcAft>
          <a:spcPct val="0"/>
        </a:spcAft>
        <a:defRPr sz="16800">
          <a:solidFill>
            <a:schemeClr val="tx2"/>
          </a:solidFill>
          <a:latin typeface="Arial" charset="0"/>
        </a:defRPr>
      </a:lvl6pPr>
      <a:lvl7pPr marL="914400" algn="ctr" defTabSz="3497263" rtl="0" fontAlgn="base">
        <a:spcBef>
          <a:spcPct val="0"/>
        </a:spcBef>
        <a:spcAft>
          <a:spcPct val="0"/>
        </a:spcAft>
        <a:defRPr sz="16800">
          <a:solidFill>
            <a:schemeClr val="tx2"/>
          </a:solidFill>
          <a:latin typeface="Arial" charset="0"/>
        </a:defRPr>
      </a:lvl7pPr>
      <a:lvl8pPr marL="1371600" algn="ctr" defTabSz="3497263" rtl="0" fontAlgn="base">
        <a:spcBef>
          <a:spcPct val="0"/>
        </a:spcBef>
        <a:spcAft>
          <a:spcPct val="0"/>
        </a:spcAft>
        <a:defRPr sz="16800">
          <a:solidFill>
            <a:schemeClr val="tx2"/>
          </a:solidFill>
          <a:latin typeface="Arial" charset="0"/>
        </a:defRPr>
      </a:lvl8pPr>
      <a:lvl9pPr marL="1828800" algn="ctr" defTabSz="3497263" rtl="0" fontAlgn="base">
        <a:spcBef>
          <a:spcPct val="0"/>
        </a:spcBef>
        <a:spcAft>
          <a:spcPct val="0"/>
        </a:spcAft>
        <a:defRPr sz="16800">
          <a:solidFill>
            <a:schemeClr val="tx2"/>
          </a:solidFill>
          <a:latin typeface="Arial" charset="0"/>
        </a:defRPr>
      </a:lvl9pPr>
    </p:titleStyle>
    <p:bodyStyle>
      <a:lvl1pPr marL="1311275" indent="-1311275" algn="l" defTabSz="3497263" rtl="0" eaLnBrk="0" fontAlgn="base" hangingPunct="0">
        <a:spcBef>
          <a:spcPct val="20000"/>
        </a:spcBef>
        <a:spcAft>
          <a:spcPct val="0"/>
        </a:spcAft>
        <a:buChar char="•"/>
        <a:defRPr sz="12300">
          <a:solidFill>
            <a:schemeClr val="tx1"/>
          </a:solidFill>
          <a:latin typeface="+mn-lt"/>
          <a:ea typeface="+mn-ea"/>
          <a:cs typeface="+mn-cs"/>
        </a:defRPr>
      </a:lvl1pPr>
      <a:lvl2pPr marL="2840038" indent="-1092200" algn="l" defTabSz="3497263" rtl="0" eaLnBrk="0" fontAlgn="base" hangingPunct="0">
        <a:spcBef>
          <a:spcPct val="20000"/>
        </a:spcBef>
        <a:spcAft>
          <a:spcPct val="0"/>
        </a:spcAft>
        <a:buChar char="–"/>
        <a:defRPr sz="10700">
          <a:solidFill>
            <a:schemeClr val="tx1"/>
          </a:solidFill>
          <a:latin typeface="+mn-lt"/>
        </a:defRPr>
      </a:lvl2pPr>
      <a:lvl3pPr marL="4370388" indent="-873125" algn="l" defTabSz="3497263" rtl="0" eaLnBrk="0" fontAlgn="base" hangingPunct="0">
        <a:spcBef>
          <a:spcPct val="20000"/>
        </a:spcBef>
        <a:spcAft>
          <a:spcPct val="0"/>
        </a:spcAft>
        <a:buChar char="•"/>
        <a:defRPr sz="9200">
          <a:solidFill>
            <a:schemeClr val="tx1"/>
          </a:solidFill>
          <a:latin typeface="+mn-lt"/>
        </a:defRPr>
      </a:lvl3pPr>
      <a:lvl4pPr marL="6118225" indent="-873125" algn="l" defTabSz="3497263" rtl="0" eaLnBrk="0" fontAlgn="base" hangingPunct="0">
        <a:spcBef>
          <a:spcPct val="20000"/>
        </a:spcBef>
        <a:spcAft>
          <a:spcPct val="0"/>
        </a:spcAft>
        <a:buChar char="–"/>
        <a:defRPr sz="7600">
          <a:solidFill>
            <a:schemeClr val="tx1"/>
          </a:solidFill>
          <a:latin typeface="+mn-lt"/>
        </a:defRPr>
      </a:lvl4pPr>
      <a:lvl5pPr marL="7867650" indent="-873125" algn="l" defTabSz="3497263" rtl="0" eaLnBrk="0" fontAlgn="base" hangingPunct="0">
        <a:spcBef>
          <a:spcPct val="20000"/>
        </a:spcBef>
        <a:spcAft>
          <a:spcPct val="0"/>
        </a:spcAft>
        <a:buChar char="»"/>
        <a:defRPr sz="7600">
          <a:solidFill>
            <a:schemeClr val="tx1"/>
          </a:solidFill>
          <a:latin typeface="+mn-lt"/>
        </a:defRPr>
      </a:lvl5pPr>
      <a:lvl6pPr marL="8324850" indent="-873125" algn="l" defTabSz="3497263" rtl="0" fontAlgn="base">
        <a:spcBef>
          <a:spcPct val="20000"/>
        </a:spcBef>
        <a:spcAft>
          <a:spcPct val="0"/>
        </a:spcAft>
        <a:buChar char="»"/>
        <a:defRPr sz="7600">
          <a:solidFill>
            <a:schemeClr val="tx1"/>
          </a:solidFill>
          <a:latin typeface="+mn-lt"/>
        </a:defRPr>
      </a:lvl6pPr>
      <a:lvl7pPr marL="8782050" indent="-873125" algn="l" defTabSz="3497263" rtl="0" fontAlgn="base">
        <a:spcBef>
          <a:spcPct val="20000"/>
        </a:spcBef>
        <a:spcAft>
          <a:spcPct val="0"/>
        </a:spcAft>
        <a:buChar char="»"/>
        <a:defRPr sz="7600">
          <a:solidFill>
            <a:schemeClr val="tx1"/>
          </a:solidFill>
          <a:latin typeface="+mn-lt"/>
        </a:defRPr>
      </a:lvl7pPr>
      <a:lvl8pPr marL="9239250" indent="-873125" algn="l" defTabSz="3497263" rtl="0" fontAlgn="base">
        <a:spcBef>
          <a:spcPct val="20000"/>
        </a:spcBef>
        <a:spcAft>
          <a:spcPct val="0"/>
        </a:spcAft>
        <a:buChar char="»"/>
        <a:defRPr sz="7600">
          <a:solidFill>
            <a:schemeClr val="tx1"/>
          </a:solidFill>
          <a:latin typeface="+mn-lt"/>
        </a:defRPr>
      </a:lvl8pPr>
      <a:lvl9pPr marL="9696450" indent="-873125" algn="l" defTabSz="3497263" rtl="0" fontAlgn="base">
        <a:spcBef>
          <a:spcPct val="20000"/>
        </a:spcBef>
        <a:spcAft>
          <a:spcPct val="0"/>
        </a:spcAft>
        <a:buChar char="»"/>
        <a:defRPr sz="7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52E5A"/>
        </a:solidFill>
        <a:effectLst/>
      </p:bgPr>
    </p:bg>
    <p:spTree>
      <p:nvGrpSpPr>
        <p:cNvPr id="1" name=""/>
        <p:cNvGrpSpPr/>
        <p:nvPr/>
      </p:nvGrpSpPr>
      <p:grpSpPr>
        <a:xfrm>
          <a:off x="0" y="0"/>
          <a:ext cx="0" cy="0"/>
          <a:chOff x="0" y="0"/>
          <a:chExt cx="0" cy="0"/>
        </a:xfrm>
      </p:grpSpPr>
      <p:sp>
        <p:nvSpPr>
          <p:cNvPr id="2050" name="AutoShape 50"/>
          <p:cNvSpPr>
            <a:spLocks noChangeArrowheads="1"/>
          </p:cNvSpPr>
          <p:nvPr/>
        </p:nvSpPr>
        <p:spPr bwMode="auto">
          <a:xfrm>
            <a:off x="12683331" y="6432982"/>
            <a:ext cx="11857038" cy="28416250"/>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6900">
                <a:solidFill>
                  <a:schemeClr val="tx1"/>
                </a:solidFill>
                <a:latin typeface="Arial" charset="0"/>
              </a:defRPr>
            </a:lvl1pPr>
            <a:lvl2pPr marL="742950" indent="-285750" eaLnBrk="0" hangingPunct="0">
              <a:defRPr sz="6900">
                <a:solidFill>
                  <a:schemeClr val="tx1"/>
                </a:solidFill>
                <a:latin typeface="Arial" charset="0"/>
              </a:defRPr>
            </a:lvl2pPr>
            <a:lvl3pPr marL="1143000" indent="-228600" eaLnBrk="0" hangingPunct="0">
              <a:defRPr sz="6900">
                <a:solidFill>
                  <a:schemeClr val="tx1"/>
                </a:solidFill>
                <a:latin typeface="Arial" charset="0"/>
              </a:defRPr>
            </a:lvl3pPr>
            <a:lvl4pPr marL="1600200" indent="-228600" eaLnBrk="0" hangingPunct="0">
              <a:defRPr sz="6900">
                <a:solidFill>
                  <a:schemeClr val="tx1"/>
                </a:solidFill>
                <a:latin typeface="Arial" charset="0"/>
              </a:defRPr>
            </a:lvl4pPr>
            <a:lvl5pPr marL="2057400" indent="-228600" eaLnBrk="0" hangingPunct="0">
              <a:defRPr sz="6900">
                <a:solidFill>
                  <a:schemeClr val="tx1"/>
                </a:solidFill>
                <a:latin typeface="Arial" charset="0"/>
              </a:defRPr>
            </a:lvl5pPr>
            <a:lvl6pPr marL="2514600" indent="-228600" algn="ctr" eaLnBrk="0" fontAlgn="base" hangingPunct="0">
              <a:spcBef>
                <a:spcPct val="0"/>
              </a:spcBef>
              <a:spcAft>
                <a:spcPct val="0"/>
              </a:spcAft>
              <a:defRPr sz="6900">
                <a:solidFill>
                  <a:schemeClr val="tx1"/>
                </a:solidFill>
                <a:latin typeface="Arial" charset="0"/>
              </a:defRPr>
            </a:lvl6pPr>
            <a:lvl7pPr marL="2971800" indent="-228600" algn="ctr" eaLnBrk="0" fontAlgn="base" hangingPunct="0">
              <a:spcBef>
                <a:spcPct val="0"/>
              </a:spcBef>
              <a:spcAft>
                <a:spcPct val="0"/>
              </a:spcAft>
              <a:defRPr sz="6900">
                <a:solidFill>
                  <a:schemeClr val="tx1"/>
                </a:solidFill>
                <a:latin typeface="Arial" charset="0"/>
              </a:defRPr>
            </a:lvl7pPr>
            <a:lvl8pPr marL="3429000" indent="-228600" algn="ctr" eaLnBrk="0" fontAlgn="base" hangingPunct="0">
              <a:spcBef>
                <a:spcPct val="0"/>
              </a:spcBef>
              <a:spcAft>
                <a:spcPct val="0"/>
              </a:spcAft>
              <a:defRPr sz="6900">
                <a:solidFill>
                  <a:schemeClr val="tx1"/>
                </a:solidFill>
                <a:latin typeface="Arial" charset="0"/>
              </a:defRPr>
            </a:lvl8pPr>
            <a:lvl9pPr marL="3886200" indent="-228600" algn="ctr" eaLnBrk="0" fontAlgn="base" hangingPunct="0">
              <a:spcBef>
                <a:spcPct val="0"/>
              </a:spcBef>
              <a:spcAft>
                <a:spcPct val="0"/>
              </a:spcAft>
              <a:defRPr sz="6900">
                <a:solidFill>
                  <a:schemeClr val="tx1"/>
                </a:solidFill>
                <a:latin typeface="Arial" charset="0"/>
              </a:defRPr>
            </a:lvl9pPr>
          </a:lstStyle>
          <a:p>
            <a:pPr eaLnBrk="1" hangingPunct="1"/>
            <a:endParaRPr lang="tr-TR" noProof="0" dirty="0"/>
          </a:p>
        </p:txBody>
      </p:sp>
      <p:sp>
        <p:nvSpPr>
          <p:cNvPr id="2051" name="AutoShape 4"/>
          <p:cNvSpPr>
            <a:spLocks noChangeArrowheads="1"/>
          </p:cNvSpPr>
          <p:nvPr/>
        </p:nvSpPr>
        <p:spPr bwMode="auto">
          <a:xfrm>
            <a:off x="438150" y="6665913"/>
            <a:ext cx="11857038" cy="28417837"/>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6900">
                <a:solidFill>
                  <a:schemeClr val="tx1"/>
                </a:solidFill>
                <a:latin typeface="Arial" charset="0"/>
              </a:defRPr>
            </a:lvl1pPr>
            <a:lvl2pPr marL="742950" indent="-285750" eaLnBrk="0" hangingPunct="0">
              <a:defRPr sz="6900">
                <a:solidFill>
                  <a:schemeClr val="tx1"/>
                </a:solidFill>
                <a:latin typeface="Arial" charset="0"/>
              </a:defRPr>
            </a:lvl2pPr>
            <a:lvl3pPr marL="1143000" indent="-228600" eaLnBrk="0" hangingPunct="0">
              <a:defRPr sz="6900">
                <a:solidFill>
                  <a:schemeClr val="tx1"/>
                </a:solidFill>
                <a:latin typeface="Arial" charset="0"/>
              </a:defRPr>
            </a:lvl3pPr>
            <a:lvl4pPr marL="1600200" indent="-228600" eaLnBrk="0" hangingPunct="0">
              <a:defRPr sz="6900">
                <a:solidFill>
                  <a:schemeClr val="tx1"/>
                </a:solidFill>
                <a:latin typeface="Arial" charset="0"/>
              </a:defRPr>
            </a:lvl4pPr>
            <a:lvl5pPr marL="2057400" indent="-228600" eaLnBrk="0" hangingPunct="0">
              <a:defRPr sz="6900">
                <a:solidFill>
                  <a:schemeClr val="tx1"/>
                </a:solidFill>
                <a:latin typeface="Arial" charset="0"/>
              </a:defRPr>
            </a:lvl5pPr>
            <a:lvl6pPr marL="2514600" indent="-228600" algn="ctr" eaLnBrk="0" fontAlgn="base" hangingPunct="0">
              <a:spcBef>
                <a:spcPct val="0"/>
              </a:spcBef>
              <a:spcAft>
                <a:spcPct val="0"/>
              </a:spcAft>
              <a:defRPr sz="6900">
                <a:solidFill>
                  <a:schemeClr val="tx1"/>
                </a:solidFill>
                <a:latin typeface="Arial" charset="0"/>
              </a:defRPr>
            </a:lvl6pPr>
            <a:lvl7pPr marL="2971800" indent="-228600" algn="ctr" eaLnBrk="0" fontAlgn="base" hangingPunct="0">
              <a:spcBef>
                <a:spcPct val="0"/>
              </a:spcBef>
              <a:spcAft>
                <a:spcPct val="0"/>
              </a:spcAft>
              <a:defRPr sz="6900">
                <a:solidFill>
                  <a:schemeClr val="tx1"/>
                </a:solidFill>
                <a:latin typeface="Arial" charset="0"/>
              </a:defRPr>
            </a:lvl7pPr>
            <a:lvl8pPr marL="3429000" indent="-228600" algn="ctr" eaLnBrk="0" fontAlgn="base" hangingPunct="0">
              <a:spcBef>
                <a:spcPct val="0"/>
              </a:spcBef>
              <a:spcAft>
                <a:spcPct val="0"/>
              </a:spcAft>
              <a:defRPr sz="6900">
                <a:solidFill>
                  <a:schemeClr val="tx1"/>
                </a:solidFill>
                <a:latin typeface="Arial" charset="0"/>
              </a:defRPr>
            </a:lvl8pPr>
            <a:lvl9pPr marL="3886200" indent="-228600" algn="ctr" eaLnBrk="0" fontAlgn="base" hangingPunct="0">
              <a:spcBef>
                <a:spcPct val="0"/>
              </a:spcBef>
              <a:spcAft>
                <a:spcPct val="0"/>
              </a:spcAft>
              <a:defRPr sz="6900">
                <a:solidFill>
                  <a:schemeClr val="tx1"/>
                </a:solidFill>
                <a:latin typeface="Arial" charset="0"/>
              </a:defRPr>
            </a:lvl9pPr>
          </a:lstStyle>
          <a:p>
            <a:pPr eaLnBrk="1" hangingPunct="1"/>
            <a:endParaRPr lang="tr-TR" noProof="0" dirty="0"/>
          </a:p>
        </p:txBody>
      </p:sp>
      <p:sp>
        <p:nvSpPr>
          <p:cNvPr id="2052" name="Text Box 9"/>
          <p:cNvSpPr txBox="1">
            <a:spLocks noChangeArrowheads="1"/>
          </p:cNvSpPr>
          <p:nvPr/>
        </p:nvSpPr>
        <p:spPr bwMode="auto">
          <a:xfrm>
            <a:off x="913039" y="8485225"/>
            <a:ext cx="10751344" cy="15511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algn="just">
              <a:lnSpc>
                <a:spcPct val="95000"/>
              </a:lnSpc>
            </a:pPr>
            <a:r>
              <a:rPr lang="tr-TR" sz="2200" noProof="0" dirty="0">
                <a:latin typeface="Times New Roman" panose="02020603050405020304" pitchFamily="18" charset="0"/>
                <a:cs typeface="Times New Roman" panose="02020603050405020304" pitchFamily="18" charset="0"/>
              </a:rPr>
              <a:t>Bu şablon EEM Yılsonu Etkinliğinde kullanılmak üzere  70x100 santimetrelik dikey bir poster üretmek için ayarlanmıştır.</a:t>
            </a:r>
          </a:p>
          <a:p>
            <a:pPr algn="just">
              <a:lnSpc>
                <a:spcPct val="95000"/>
              </a:lnSpc>
            </a:pPr>
            <a:endParaRPr lang="tr-TR" sz="2200" noProof="0" dirty="0">
              <a:latin typeface="Times New Roman" panose="02020603050405020304" pitchFamily="18" charset="0"/>
              <a:cs typeface="Times New Roman" panose="02020603050405020304" pitchFamily="18" charset="0"/>
            </a:endParaRPr>
          </a:p>
          <a:p>
            <a:pPr algn="just">
              <a:lnSpc>
                <a:spcPct val="95000"/>
              </a:lnSpc>
            </a:pPr>
            <a:r>
              <a:rPr lang="tr-TR" sz="2200" noProof="0" dirty="0">
                <a:latin typeface="Times New Roman" panose="02020603050405020304" pitchFamily="18" charset="0"/>
                <a:cs typeface="Times New Roman" panose="02020603050405020304" pitchFamily="18" charset="0"/>
              </a:rPr>
              <a:t>Genellikle bu posterlerde kullanılan başlıklar eklenmiştir, kopyalayıp yapıştırabilir ve gönlünüzce değiştirebilirsiniz! Kolay okunabilmesi için açık bir arka planda siyah metin kullanmanızı öneririz. Arka plan rengini değiştirmeyiniz.</a:t>
            </a:r>
          </a:p>
          <a:p>
            <a:pPr algn="l">
              <a:lnSpc>
                <a:spcPct val="95000"/>
              </a:lnSpc>
            </a:pPr>
            <a:endParaRPr lang="tr-TR" sz="2200" noProof="0" dirty="0">
              <a:latin typeface="Times New Roman" panose="02020603050405020304" pitchFamily="18" charset="0"/>
              <a:cs typeface="Times New Roman" panose="02020603050405020304" pitchFamily="18" charset="0"/>
            </a:endParaRPr>
          </a:p>
          <a:p>
            <a:pPr algn="just">
              <a:lnSpc>
                <a:spcPct val="95000"/>
              </a:lnSpc>
            </a:pPr>
            <a:r>
              <a:rPr lang="tr-TR" sz="2200" noProof="0" dirty="0">
                <a:latin typeface="Times New Roman" panose="02020603050405020304" pitchFamily="18" charset="0"/>
                <a:cs typeface="Times New Roman" panose="02020603050405020304" pitchFamily="18" charset="0"/>
              </a:rPr>
              <a:t>Metnin etrafındaki kutular yazdığınız metne otomatik olarak uyacaktır ve metne tıklarsanız, metin kutularını istediğiniz boyuta germek veya sıkıştırmak için görünen küçük tutamakları kullanabilirsiniz. Yazınız için biraz daha fazla alana ihtiyacınız varsa, format-</a:t>
            </a:r>
            <a:r>
              <a:rPr lang="tr-TR" sz="2200" noProof="0" dirty="0" err="1">
                <a:latin typeface="Times New Roman" panose="02020603050405020304" pitchFamily="18" charset="0"/>
                <a:cs typeface="Times New Roman" panose="02020603050405020304" pitchFamily="18" charset="0"/>
              </a:rPr>
              <a:t>line</a:t>
            </a:r>
            <a:r>
              <a:rPr lang="tr-TR" sz="2200" noProof="0" dirty="0">
                <a:latin typeface="Times New Roman" panose="02020603050405020304" pitchFamily="18" charset="0"/>
                <a:cs typeface="Times New Roman" panose="02020603050405020304" pitchFamily="18" charset="0"/>
              </a:rPr>
              <a:t> </a:t>
            </a:r>
            <a:r>
              <a:rPr lang="tr-TR" sz="2200" noProof="0" dirty="0" err="1">
                <a:latin typeface="Times New Roman" panose="02020603050405020304" pitchFamily="18" charset="0"/>
                <a:cs typeface="Times New Roman" panose="02020603050405020304" pitchFamily="18" charset="0"/>
              </a:rPr>
              <a:t>spacing'e</a:t>
            </a:r>
            <a:r>
              <a:rPr lang="tr-TR" sz="2200" noProof="0" dirty="0">
                <a:latin typeface="Times New Roman" panose="02020603050405020304" pitchFamily="18" charset="0"/>
                <a:cs typeface="Times New Roman" panose="02020603050405020304" pitchFamily="18" charset="0"/>
              </a:rPr>
              <a:t> gidin ve bunu %90'a veya hatta %85'e düşürün.</a:t>
            </a:r>
          </a:p>
          <a:p>
            <a:pPr algn="l">
              <a:lnSpc>
                <a:spcPct val="95000"/>
              </a:lnSpc>
            </a:pPr>
            <a:endParaRPr lang="tr-TR" sz="2200" noProof="0" dirty="0">
              <a:latin typeface="Times New Roman" panose="02020603050405020304" pitchFamily="18" charset="0"/>
              <a:cs typeface="Times New Roman" panose="02020603050405020304" pitchFamily="18" charset="0"/>
            </a:endParaRPr>
          </a:p>
          <a:p>
            <a:pPr algn="just">
              <a:lnSpc>
                <a:spcPct val="95000"/>
              </a:lnSpc>
            </a:pPr>
            <a:r>
              <a:rPr lang="tr-TR" sz="2200" noProof="0" dirty="0">
                <a:latin typeface="Times New Roman" panose="02020603050405020304" pitchFamily="18" charset="0"/>
                <a:cs typeface="Times New Roman" panose="02020603050405020304" pitchFamily="18" charset="0"/>
              </a:rPr>
              <a:t>Parçanın ortasından geçen noktalı çizgiler yazdırılmayacaktır, bunlar hizalama içindir. Tıklayıp tutarak hareket ettirebilirsiniz ve küçük bir kutu size sayfada nerede olduklarını söyleyecektir. Resimlerinizi veya metin kutularınızı hizalamak için bunları kullanın.</a:t>
            </a:r>
          </a:p>
          <a:p>
            <a:pPr algn="l">
              <a:lnSpc>
                <a:spcPct val="95000"/>
              </a:lnSpc>
            </a:pPr>
            <a:endParaRPr lang="tr-TR" sz="2200" noProof="0" dirty="0">
              <a:latin typeface="Times New Roman" panose="02020603050405020304" pitchFamily="18" charset="0"/>
              <a:cs typeface="Times New Roman" panose="02020603050405020304" pitchFamily="18" charset="0"/>
            </a:endParaRPr>
          </a:p>
          <a:p>
            <a:pPr algn="l">
              <a:lnSpc>
                <a:spcPct val="95000"/>
              </a:lnSpc>
            </a:pPr>
            <a:r>
              <a:rPr lang="tr-TR" sz="2200" noProof="0" dirty="0">
                <a:latin typeface="Times New Roman" panose="02020603050405020304" pitchFamily="18" charset="0"/>
                <a:cs typeface="Times New Roman" panose="02020603050405020304" pitchFamily="18" charset="0"/>
              </a:rPr>
              <a:t>Excel® ve </a:t>
            </a:r>
            <a:r>
              <a:rPr lang="tr-TR" sz="2200" noProof="0" dirty="0" err="1">
                <a:latin typeface="Times New Roman" panose="02020603050405020304" pitchFamily="18" charset="0"/>
                <a:cs typeface="Times New Roman" panose="02020603050405020304" pitchFamily="18" charset="0"/>
              </a:rPr>
              <a:t>Word®'den</a:t>
            </a:r>
            <a:r>
              <a:rPr lang="tr-TR" sz="2200" noProof="0" dirty="0">
                <a:latin typeface="Times New Roman" panose="02020603050405020304" pitchFamily="18" charset="0"/>
                <a:cs typeface="Times New Roman" panose="02020603050405020304" pitchFamily="18" charset="0"/>
              </a:rPr>
              <a:t> içerik nasıl getirilir</a:t>
            </a:r>
          </a:p>
          <a:p>
            <a:pPr algn="l">
              <a:lnSpc>
                <a:spcPct val="95000"/>
              </a:lnSpc>
            </a:pPr>
            <a:endParaRPr lang="tr-TR" sz="2200" noProof="0" dirty="0">
              <a:latin typeface="Times New Roman" panose="02020603050405020304" pitchFamily="18" charset="0"/>
              <a:cs typeface="Times New Roman" panose="02020603050405020304" pitchFamily="18" charset="0"/>
            </a:endParaRPr>
          </a:p>
          <a:p>
            <a:pPr algn="just">
              <a:lnSpc>
                <a:spcPct val="95000"/>
              </a:lnSpc>
            </a:pPr>
            <a:r>
              <a:rPr lang="tr-TR" sz="2200" noProof="0" dirty="0">
                <a:latin typeface="Times New Roman" panose="02020603050405020304" pitchFamily="18" charset="0"/>
                <a:cs typeface="Times New Roman" panose="02020603050405020304" pitchFamily="18" charset="0"/>
              </a:rPr>
              <a:t>Excel- grafiği seçin, düzenle-</a:t>
            </a:r>
            <a:r>
              <a:rPr lang="tr-TR" sz="2200" noProof="0" dirty="0" err="1">
                <a:latin typeface="Times New Roman" panose="02020603050405020304" pitchFamily="18" charset="0"/>
                <a:cs typeface="Times New Roman" panose="02020603050405020304" pitchFamily="18" charset="0"/>
              </a:rPr>
              <a:t>kopyala'ya</a:t>
            </a:r>
            <a:r>
              <a:rPr lang="tr-TR" sz="2200" noProof="0" dirty="0">
                <a:latin typeface="Times New Roman" panose="02020603050405020304" pitchFamily="18" charset="0"/>
                <a:cs typeface="Times New Roman" panose="02020603050405020304" pitchFamily="18" charset="0"/>
              </a:rPr>
              <a:t> basın ve ardından </a:t>
            </a:r>
            <a:r>
              <a:rPr lang="tr-TR" sz="2200" noProof="0" dirty="0" err="1">
                <a:latin typeface="Times New Roman" panose="02020603050405020304" pitchFamily="18" charset="0"/>
                <a:cs typeface="Times New Roman" panose="02020603050405020304" pitchFamily="18" charset="0"/>
              </a:rPr>
              <a:t>PowerPoint®'e</a:t>
            </a:r>
            <a:r>
              <a:rPr lang="tr-TR" sz="2200" noProof="0" dirty="0">
                <a:latin typeface="Times New Roman" panose="02020603050405020304" pitchFamily="18" charset="0"/>
                <a:cs typeface="Times New Roman" panose="02020603050405020304" pitchFamily="18" charset="0"/>
              </a:rPr>
              <a:t> düzenle-</a:t>
            </a:r>
            <a:r>
              <a:rPr lang="tr-TR" sz="2200" noProof="0" dirty="0" err="1">
                <a:latin typeface="Times New Roman" panose="02020603050405020304" pitchFamily="18" charset="0"/>
                <a:cs typeface="Times New Roman" panose="02020603050405020304" pitchFamily="18" charset="0"/>
              </a:rPr>
              <a:t>yapıştır'ı</a:t>
            </a:r>
            <a:r>
              <a:rPr lang="tr-TR" sz="2200" noProof="0" dirty="0">
                <a:latin typeface="Times New Roman" panose="02020603050405020304" pitchFamily="18" charset="0"/>
                <a:cs typeface="Times New Roman" panose="02020603050405020304" pitchFamily="18" charset="0"/>
              </a:rPr>
              <a:t> yapın. Grafik daha sonra gerektiği gibi sığacak şekilde genişletilebilir. Grafiğin bölümlerini düzenlemeniz gerekirse, gruplandırılmamış olabilir. </a:t>
            </a:r>
            <a:r>
              <a:rPr lang="tr-TR" sz="2200" noProof="0" dirty="0" err="1">
                <a:latin typeface="Times New Roman" panose="02020603050405020304" pitchFamily="18" charset="0"/>
                <a:cs typeface="Times New Roman" panose="02020603050405020304" pitchFamily="18" charset="0"/>
              </a:rPr>
              <a:t>PowerPoint'in</a:t>
            </a:r>
            <a:r>
              <a:rPr lang="tr-TR" sz="2200" noProof="0" dirty="0">
                <a:latin typeface="Times New Roman" panose="02020603050405020304" pitchFamily="18" charset="0"/>
                <a:cs typeface="Times New Roman" panose="02020603050405020304" pitchFamily="18" charset="0"/>
              </a:rPr>
              <a:t> kullanılan bir yazı tipi olarak tanımayacağı ve sistemimizde yazı tipi yüklü değilse düzgün yazdırılamayacağı içe aktarılan grafiklerde kullanılan bilimsel sembollere dikkat edin. Bilimsel karakterler için Sembol yazı tipini kullanmak en iyisidir.</a:t>
            </a:r>
          </a:p>
          <a:p>
            <a:pPr algn="l">
              <a:lnSpc>
                <a:spcPct val="95000"/>
              </a:lnSpc>
            </a:pPr>
            <a:endParaRPr lang="tr-TR" sz="2200" noProof="0" dirty="0">
              <a:latin typeface="Times New Roman" panose="02020603050405020304" pitchFamily="18" charset="0"/>
              <a:cs typeface="Times New Roman" panose="02020603050405020304" pitchFamily="18" charset="0"/>
            </a:endParaRPr>
          </a:p>
          <a:p>
            <a:pPr algn="just">
              <a:lnSpc>
                <a:spcPct val="95000"/>
              </a:lnSpc>
            </a:pPr>
            <a:r>
              <a:rPr lang="tr-TR" sz="2200" noProof="0" dirty="0">
                <a:latin typeface="Times New Roman" panose="02020603050405020304" pitchFamily="18" charset="0"/>
                <a:cs typeface="Times New Roman" panose="02020603050405020304" pitchFamily="18" charset="0"/>
              </a:rPr>
              <a:t>Word- </a:t>
            </a:r>
            <a:r>
              <a:rPr lang="tr-TR" sz="2200" noProof="0" dirty="0" err="1">
                <a:latin typeface="Times New Roman" panose="02020603050405020304" pitchFamily="18" charset="0"/>
                <a:cs typeface="Times New Roman" panose="02020603050405020304" pitchFamily="18" charset="0"/>
              </a:rPr>
              <a:t>PowerPoint'e</a:t>
            </a:r>
            <a:r>
              <a:rPr lang="tr-TR" sz="2200" noProof="0" dirty="0">
                <a:latin typeface="Times New Roman" panose="02020603050405020304" pitchFamily="18" charset="0"/>
                <a:cs typeface="Times New Roman" panose="02020603050405020304" pitchFamily="18" charset="0"/>
              </a:rPr>
              <a:t> getirilecek metni seçin, düzenle-</a:t>
            </a:r>
            <a:r>
              <a:rPr lang="tr-TR" sz="2200" noProof="0" dirty="0" err="1">
                <a:latin typeface="Times New Roman" panose="02020603050405020304" pitchFamily="18" charset="0"/>
                <a:cs typeface="Times New Roman" panose="02020603050405020304" pitchFamily="18" charset="0"/>
              </a:rPr>
              <a:t>kopyala'ya</a:t>
            </a:r>
            <a:r>
              <a:rPr lang="tr-TR" sz="2200" noProof="0" dirty="0">
                <a:latin typeface="Times New Roman" panose="02020603050405020304" pitchFamily="18" charset="0"/>
                <a:cs typeface="Times New Roman" panose="02020603050405020304" pitchFamily="18" charset="0"/>
              </a:rPr>
              <a:t> basın, ardından metni yeni veya mevcut bir metin bloğuna düzenle-</a:t>
            </a:r>
            <a:r>
              <a:rPr lang="tr-TR" sz="2200" noProof="0" dirty="0" err="1">
                <a:latin typeface="Times New Roman" panose="02020603050405020304" pitchFamily="18" charset="0"/>
                <a:cs typeface="Times New Roman" panose="02020603050405020304" pitchFamily="18" charset="0"/>
              </a:rPr>
              <a:t>yapıştır'ı</a:t>
            </a:r>
            <a:r>
              <a:rPr lang="tr-TR" sz="2200" noProof="0" dirty="0">
                <a:latin typeface="Times New Roman" panose="02020603050405020304" pitchFamily="18" charset="0"/>
                <a:cs typeface="Times New Roman" panose="02020603050405020304" pitchFamily="18" charset="0"/>
              </a:rPr>
              <a:t> yapın. Bu metin düzenlenebilir. Biçim-</a:t>
            </a:r>
            <a:r>
              <a:rPr lang="tr-TR" sz="2200" noProof="0" dirty="0" err="1">
                <a:latin typeface="Times New Roman" panose="02020603050405020304" pitchFamily="18" charset="0"/>
                <a:cs typeface="Times New Roman" panose="02020603050405020304" pitchFamily="18" charset="0"/>
              </a:rPr>
              <a:t>metin'de</a:t>
            </a:r>
            <a:r>
              <a:rPr lang="tr-TR" sz="2200" noProof="0" dirty="0">
                <a:latin typeface="Times New Roman" panose="02020603050405020304" pitchFamily="18" charset="0"/>
                <a:cs typeface="Times New Roman" panose="02020603050405020304" pitchFamily="18" charset="0"/>
              </a:rPr>
              <a:t> boyutu, rengi vb. değiştirebilirsiniz. Daha küçük metinlere gölge koymamanızı öneririz. Times New Roman yazı tipini kullanın.</a:t>
            </a:r>
          </a:p>
          <a:p>
            <a:pPr algn="l">
              <a:lnSpc>
                <a:spcPct val="95000"/>
              </a:lnSpc>
            </a:pPr>
            <a:endParaRPr lang="tr-TR" sz="2200" noProof="0" dirty="0">
              <a:latin typeface="Times New Roman" panose="02020603050405020304" pitchFamily="18" charset="0"/>
              <a:cs typeface="Times New Roman" panose="02020603050405020304" pitchFamily="18" charset="0"/>
            </a:endParaRPr>
          </a:p>
          <a:p>
            <a:pPr algn="l">
              <a:lnSpc>
                <a:spcPct val="95000"/>
              </a:lnSpc>
            </a:pPr>
            <a:r>
              <a:rPr lang="tr-TR" sz="2200" noProof="0" dirty="0">
                <a:latin typeface="Times New Roman" panose="02020603050405020304" pitchFamily="18" charset="0"/>
                <a:cs typeface="Times New Roman" panose="02020603050405020304" pitchFamily="18" charset="0"/>
              </a:rPr>
              <a:t>Taramalar</a:t>
            </a:r>
          </a:p>
          <a:p>
            <a:pPr algn="just">
              <a:lnSpc>
                <a:spcPct val="95000"/>
              </a:lnSpc>
            </a:pPr>
            <a:endParaRPr lang="tr-TR" sz="2200" noProof="0" dirty="0">
              <a:latin typeface="Times New Roman" panose="02020603050405020304" pitchFamily="18" charset="0"/>
              <a:cs typeface="Times New Roman" panose="02020603050405020304" pitchFamily="18" charset="0"/>
            </a:endParaRPr>
          </a:p>
          <a:p>
            <a:pPr algn="just">
              <a:lnSpc>
                <a:spcPct val="95000"/>
              </a:lnSpc>
            </a:pPr>
            <a:r>
              <a:rPr lang="tr-TR" sz="2200" noProof="0" dirty="0">
                <a:latin typeface="Times New Roman" panose="02020603050405020304" pitchFamily="18" charset="0"/>
                <a:cs typeface="Times New Roman" panose="02020603050405020304" pitchFamily="18" charset="0"/>
              </a:rPr>
              <a:t>Resimlerin son boyutlarının 72 ila 100 </a:t>
            </a:r>
            <a:r>
              <a:rPr lang="tr-TR" sz="2200" noProof="0" dirty="0" err="1">
                <a:latin typeface="Times New Roman" panose="02020603050405020304" pitchFamily="18" charset="0"/>
                <a:cs typeface="Times New Roman" panose="02020603050405020304" pitchFamily="18" charset="0"/>
              </a:rPr>
              <a:t>dpi</a:t>
            </a:r>
            <a:r>
              <a:rPr lang="tr-TR" sz="2200" noProof="0" dirty="0">
                <a:latin typeface="Times New Roman" panose="02020603050405020304" pitchFamily="18" charset="0"/>
                <a:cs typeface="Times New Roman" panose="02020603050405020304" pitchFamily="18" charset="0"/>
              </a:rPr>
              <a:t> olması veya her bir fit kare görüntü için 2 ila 4 megabayt sıkıştırılmamış .</a:t>
            </a:r>
            <a:r>
              <a:rPr lang="tr-TR" sz="2200" noProof="0" dirty="0" err="1">
                <a:latin typeface="Times New Roman" panose="02020603050405020304" pitchFamily="18" charset="0"/>
                <a:cs typeface="Times New Roman" panose="02020603050405020304" pitchFamily="18" charset="0"/>
              </a:rPr>
              <a:t>tif</a:t>
            </a:r>
            <a:r>
              <a:rPr lang="tr-TR" sz="2200" noProof="0" dirty="0">
                <a:latin typeface="Times New Roman" panose="02020603050405020304" pitchFamily="18" charset="0"/>
                <a:cs typeface="Times New Roman" panose="02020603050405020304" pitchFamily="18" charset="0"/>
              </a:rPr>
              <a:t> dosyası kuralına uyması gerekir. Örneğin, son posterde 6x10 boyutunda olacak 3x5'lik bir fotoğraf 200 </a:t>
            </a:r>
            <a:r>
              <a:rPr lang="tr-TR" sz="2200" noProof="0" dirty="0" err="1">
                <a:latin typeface="Times New Roman" panose="02020603050405020304" pitchFamily="18" charset="0"/>
                <a:cs typeface="Times New Roman" panose="02020603050405020304" pitchFamily="18" charset="0"/>
              </a:rPr>
              <a:t>dpi'de</a:t>
            </a:r>
            <a:r>
              <a:rPr lang="tr-TR" sz="2200" noProof="0" dirty="0">
                <a:latin typeface="Times New Roman" panose="02020603050405020304" pitchFamily="18" charset="0"/>
                <a:cs typeface="Times New Roman" panose="02020603050405020304" pitchFamily="18" charset="0"/>
              </a:rPr>
              <a:t> taranmalıdır.</a:t>
            </a:r>
          </a:p>
          <a:p>
            <a:pPr algn="just">
              <a:lnSpc>
                <a:spcPct val="95000"/>
              </a:lnSpc>
            </a:pPr>
            <a:endParaRPr lang="tr-TR" sz="2200" noProof="0" dirty="0">
              <a:latin typeface="Times New Roman" panose="02020603050405020304" pitchFamily="18" charset="0"/>
              <a:cs typeface="Times New Roman" panose="02020603050405020304" pitchFamily="18" charset="0"/>
            </a:endParaRPr>
          </a:p>
          <a:p>
            <a:pPr algn="just">
              <a:lnSpc>
                <a:spcPct val="95000"/>
              </a:lnSpc>
            </a:pPr>
            <a:r>
              <a:rPr lang="tr-TR" sz="2200" noProof="0" dirty="0" err="1">
                <a:latin typeface="Times New Roman" panose="02020603050405020304" pitchFamily="18" charset="0"/>
                <a:cs typeface="Times New Roman" panose="02020603050405020304" pitchFamily="18" charset="0"/>
              </a:rPr>
              <a:t>Tif</a:t>
            </a:r>
            <a:r>
              <a:rPr lang="tr-TR" sz="2200" noProof="0" dirty="0">
                <a:latin typeface="Times New Roman" panose="02020603050405020304" pitchFamily="18" charset="0"/>
                <a:cs typeface="Times New Roman" panose="02020603050405020304" pitchFamily="18" charset="0"/>
              </a:rPr>
              <a:t> veya jpg görüntülerini </a:t>
            </a:r>
            <a:r>
              <a:rPr lang="tr-TR" sz="2200" noProof="0" dirty="0" err="1">
                <a:latin typeface="Times New Roman" panose="02020603050405020304" pitchFamily="18" charset="0"/>
                <a:cs typeface="Times New Roman" panose="02020603050405020304" pitchFamily="18" charset="0"/>
              </a:rPr>
              <a:t>PowerPoint'e</a:t>
            </a:r>
            <a:r>
              <a:rPr lang="tr-TR" sz="2200" noProof="0" dirty="0">
                <a:latin typeface="Times New Roman" panose="02020603050405020304" pitchFamily="18" charset="0"/>
                <a:cs typeface="Times New Roman" panose="02020603050405020304" pitchFamily="18" charset="0"/>
              </a:rPr>
              <a:t> aktarmanızı tercih ederiz. Genellikle, bir görüntüyü Microsoft Photo </a:t>
            </a:r>
            <a:r>
              <a:rPr lang="tr-TR" sz="2200" noProof="0" dirty="0" err="1">
                <a:latin typeface="Times New Roman" panose="02020603050405020304" pitchFamily="18" charset="0"/>
                <a:cs typeface="Times New Roman" panose="02020603050405020304" pitchFamily="18" charset="0"/>
              </a:rPr>
              <a:t>Editor'da</a:t>
            </a:r>
            <a:r>
              <a:rPr lang="tr-TR" sz="2200" noProof="0" dirty="0">
                <a:latin typeface="Times New Roman" panose="02020603050405020304" pitchFamily="18" charset="0"/>
                <a:cs typeface="Times New Roman" panose="02020603050405020304" pitchFamily="18" charset="0"/>
              </a:rPr>
              <a:t> açmak için çift tıklarsanız ve görüntünün çok büyük olduğunu söylerse, </a:t>
            </a:r>
            <a:r>
              <a:rPr lang="tr-TR" sz="2200" noProof="0" dirty="0" err="1">
                <a:latin typeface="Times New Roman" panose="02020603050405020304" pitchFamily="18" charset="0"/>
                <a:cs typeface="Times New Roman" panose="02020603050405020304" pitchFamily="18" charset="0"/>
              </a:rPr>
              <a:t>PowerPoint'in</a:t>
            </a:r>
            <a:r>
              <a:rPr lang="tr-TR" sz="2200" noProof="0" dirty="0">
                <a:latin typeface="Times New Roman" panose="02020603050405020304" pitchFamily="18" charset="0"/>
                <a:cs typeface="Times New Roman" panose="02020603050405020304" pitchFamily="18" charset="0"/>
              </a:rPr>
              <a:t> de işlemesi için çok büyük demektir. 1200x1600 piksel veya daha küçük görüntülerin çok iyi çalıştığını görüyoruz. Ekranınızda çok büyük görüntüler görünebilir ancak PowerPoint bunları yazdıramaz.</a:t>
            </a:r>
          </a:p>
          <a:p>
            <a:pPr algn="just">
              <a:lnSpc>
                <a:spcPct val="95000"/>
              </a:lnSpc>
            </a:pPr>
            <a:endParaRPr lang="tr-TR" sz="2200" noProof="0" dirty="0">
              <a:latin typeface="Times New Roman" panose="02020603050405020304" pitchFamily="18" charset="0"/>
              <a:cs typeface="Times New Roman" panose="02020603050405020304" pitchFamily="18" charset="0"/>
            </a:endParaRPr>
          </a:p>
          <a:p>
            <a:pPr algn="just">
              <a:lnSpc>
                <a:spcPct val="95000"/>
              </a:lnSpc>
            </a:pPr>
            <a:r>
              <a:rPr lang="tr-TR" sz="2200" noProof="0" dirty="0" err="1">
                <a:latin typeface="Times New Roman" panose="02020603050405020304" pitchFamily="18" charset="0"/>
                <a:cs typeface="Times New Roman" panose="02020603050405020304" pitchFamily="18" charset="0"/>
              </a:rPr>
              <a:t>Önizleme</a:t>
            </a:r>
            <a:r>
              <a:rPr lang="tr-TR" sz="2200" noProof="0" dirty="0">
                <a:latin typeface="Times New Roman" panose="02020603050405020304" pitchFamily="18" charset="0"/>
                <a:cs typeface="Times New Roman" panose="02020603050405020304" pitchFamily="18" charset="0"/>
              </a:rPr>
              <a:t>: Posterinizi gerçek boyutunda görmek için view-zoom-100%'e gidin. %200 oranında basılacak posterlerin %200 oranında görüntülenmesi gerekir.</a:t>
            </a:r>
          </a:p>
          <a:p>
            <a:pPr algn="just">
              <a:lnSpc>
                <a:spcPct val="95000"/>
              </a:lnSpc>
            </a:pPr>
            <a:endParaRPr lang="tr-TR" sz="2200" noProof="0" dirty="0">
              <a:latin typeface="Times New Roman" panose="02020603050405020304" pitchFamily="18" charset="0"/>
              <a:cs typeface="Times New Roman" panose="02020603050405020304" pitchFamily="18" charset="0"/>
            </a:endParaRPr>
          </a:p>
          <a:p>
            <a:pPr algn="just">
              <a:lnSpc>
                <a:spcPct val="95000"/>
              </a:lnSpc>
            </a:pPr>
            <a:r>
              <a:rPr lang="tr-TR" sz="2200" b="1" noProof="0" dirty="0">
                <a:latin typeface="Times New Roman" panose="02020603050405020304" pitchFamily="18" charset="0"/>
                <a:cs typeface="Times New Roman" panose="02020603050405020304" pitchFamily="18" charset="0"/>
              </a:rPr>
              <a:t>Posterde başlıkları değiştirebilir veya alt başlıklar ekleyebilirsiniz.</a:t>
            </a:r>
          </a:p>
          <a:p>
            <a:pPr algn="l">
              <a:lnSpc>
                <a:spcPct val="95000"/>
              </a:lnSpc>
            </a:pPr>
            <a:endParaRPr lang="tr-TR" sz="2200" noProof="0" dirty="0">
              <a:latin typeface="Times New Roman" panose="02020603050405020304" pitchFamily="18" charset="0"/>
              <a:cs typeface="Times New Roman" panose="02020603050405020304" pitchFamily="18" charset="0"/>
            </a:endParaRPr>
          </a:p>
        </p:txBody>
      </p:sp>
      <p:sp>
        <p:nvSpPr>
          <p:cNvPr id="2053" name="Text Box 10"/>
          <p:cNvSpPr txBox="1">
            <a:spLocks noChangeArrowheads="1"/>
          </p:cNvSpPr>
          <p:nvPr/>
        </p:nvSpPr>
        <p:spPr bwMode="auto">
          <a:xfrm>
            <a:off x="1353003" y="24362147"/>
            <a:ext cx="10023815" cy="1920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eaLnBrk="1" hangingPunct="1">
              <a:spcBef>
                <a:spcPct val="50000"/>
              </a:spcBef>
            </a:pPr>
            <a:r>
              <a:rPr lang="tr-TR" sz="6000" b="1" noProof="0" dirty="0">
                <a:latin typeface="Times New Roman" panose="02020603050405020304" pitchFamily="18" charset="0"/>
                <a:cs typeface="Times New Roman" panose="02020603050405020304" pitchFamily="18" charset="0"/>
              </a:rPr>
              <a:t>Kullanılan Yöntem ve Metotlar</a:t>
            </a:r>
          </a:p>
        </p:txBody>
      </p:sp>
      <p:sp>
        <p:nvSpPr>
          <p:cNvPr id="2054" name="Text Box 11"/>
          <p:cNvSpPr txBox="1">
            <a:spLocks noChangeArrowheads="1"/>
          </p:cNvSpPr>
          <p:nvPr/>
        </p:nvSpPr>
        <p:spPr bwMode="auto">
          <a:xfrm>
            <a:off x="14188168" y="26850904"/>
            <a:ext cx="9316810" cy="812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eaLnBrk="1" hangingPunct="1">
              <a:spcBef>
                <a:spcPct val="50000"/>
              </a:spcBef>
            </a:pPr>
            <a:r>
              <a:rPr lang="tr-TR" sz="4000" b="1" noProof="0" dirty="0">
                <a:latin typeface="Times New Roman" panose="02020603050405020304" pitchFamily="18" charset="0"/>
                <a:cs typeface="Times New Roman" panose="02020603050405020304" pitchFamily="18" charset="0"/>
              </a:rPr>
              <a:t>Geliştirme </a:t>
            </a:r>
            <a:r>
              <a:rPr lang="tr-TR" sz="4800" b="1" noProof="0" dirty="0">
                <a:latin typeface="Times New Roman" panose="02020603050405020304" pitchFamily="18" charset="0"/>
                <a:cs typeface="Times New Roman" panose="02020603050405020304" pitchFamily="18" charset="0"/>
              </a:rPr>
              <a:t>Önerileri</a:t>
            </a:r>
            <a:endParaRPr lang="tr-TR" sz="4000" b="1" noProof="0" dirty="0">
              <a:latin typeface="Times New Roman" panose="02020603050405020304" pitchFamily="18" charset="0"/>
              <a:cs typeface="Times New Roman" panose="02020603050405020304" pitchFamily="18" charset="0"/>
            </a:endParaRPr>
          </a:p>
        </p:txBody>
      </p:sp>
      <p:sp>
        <p:nvSpPr>
          <p:cNvPr id="2055" name="AutoShape 13"/>
          <p:cNvSpPr>
            <a:spLocks noChangeArrowheads="1"/>
          </p:cNvSpPr>
          <p:nvPr/>
        </p:nvSpPr>
        <p:spPr bwMode="auto">
          <a:xfrm>
            <a:off x="393700" y="415925"/>
            <a:ext cx="24414163" cy="5749925"/>
          </a:xfrm>
          <a:prstGeom prst="roundRect">
            <a:avLst>
              <a:gd name="adj" fmla="val 10870"/>
            </a:avLst>
          </a:prstGeom>
          <a:solidFill>
            <a:schemeClr val="bg1"/>
          </a:solidFill>
          <a:ln w="9525">
            <a:solidFill>
              <a:schemeClr val="tx1"/>
            </a:solidFill>
            <a:round/>
            <a:headEnd/>
            <a:tailEnd/>
          </a:ln>
          <a:effectLst/>
        </p:spPr>
        <p:txBody>
          <a:bodyPr wrap="none" lIns="72850" tIns="36425" rIns="72850" bIns="36425" anchor="ct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eaLnBrk="1" hangingPunct="1"/>
            <a:endParaRPr lang="tr-TR" noProof="0" dirty="0">
              <a:solidFill>
                <a:schemeClr val="bg1"/>
              </a:solidFill>
            </a:endParaRPr>
          </a:p>
        </p:txBody>
      </p:sp>
      <p:sp>
        <p:nvSpPr>
          <p:cNvPr id="2056" name="Text Box 14"/>
          <p:cNvSpPr txBox="1">
            <a:spLocks noChangeArrowheads="1"/>
          </p:cNvSpPr>
          <p:nvPr/>
        </p:nvSpPr>
        <p:spPr bwMode="auto">
          <a:xfrm>
            <a:off x="10927905" y="1355343"/>
            <a:ext cx="13668820" cy="39515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eaLnBrk="1" hangingPunct="1">
              <a:spcBef>
                <a:spcPct val="50000"/>
              </a:spcBef>
            </a:pPr>
            <a:r>
              <a:rPr lang="tr-TR" sz="8800" noProof="0" dirty="0">
                <a:latin typeface="Times New Roman" panose="02020603050405020304" pitchFamily="18" charset="0"/>
                <a:cs typeface="Times New Roman" panose="02020603050405020304" pitchFamily="18" charset="0"/>
              </a:rPr>
              <a:t>Projenizin Başlığını Buraya Yazınız</a:t>
            </a:r>
          </a:p>
          <a:p>
            <a:pPr eaLnBrk="1" hangingPunct="1"/>
            <a:endParaRPr lang="tr-TR" sz="3800" b="1" i="1" noProof="0" dirty="0">
              <a:latin typeface="Times New Roman" panose="02020603050405020304" pitchFamily="18" charset="0"/>
              <a:cs typeface="Times New Roman" panose="02020603050405020304" pitchFamily="18" charset="0"/>
            </a:endParaRPr>
          </a:p>
          <a:p>
            <a:pPr eaLnBrk="1" hangingPunct="1"/>
            <a:r>
              <a:rPr lang="tr-TR" sz="3800" b="1" i="1" noProof="0" dirty="0">
                <a:latin typeface="Times New Roman" panose="02020603050405020304" pitchFamily="18" charset="0"/>
                <a:cs typeface="Times New Roman" panose="02020603050405020304" pitchFamily="18" charset="0"/>
              </a:rPr>
              <a:t>ELEKTRİK-ELEKTRONİK MÜHENDİSLİĞİ</a:t>
            </a:r>
            <a:endParaRPr lang="tr-TR" noProof="0" dirty="0">
              <a:latin typeface="Times New Roman" panose="02020603050405020304" pitchFamily="18" charset="0"/>
              <a:cs typeface="Times New Roman" panose="02020603050405020304" pitchFamily="18" charset="0"/>
            </a:endParaRPr>
          </a:p>
        </p:txBody>
      </p:sp>
      <p:sp>
        <p:nvSpPr>
          <p:cNvPr id="2058" name="Text Box 27"/>
          <p:cNvSpPr txBox="1">
            <a:spLocks noChangeArrowheads="1"/>
          </p:cNvSpPr>
          <p:nvPr/>
        </p:nvSpPr>
        <p:spPr bwMode="auto">
          <a:xfrm>
            <a:off x="16227425" y="30311725"/>
            <a:ext cx="4768850" cy="812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eaLnBrk="1" hangingPunct="1">
              <a:spcBef>
                <a:spcPct val="50000"/>
              </a:spcBef>
            </a:pPr>
            <a:r>
              <a:rPr lang="tr-TR" sz="4800" noProof="0" dirty="0">
                <a:latin typeface="Times New Roman" panose="02020603050405020304" pitchFamily="18" charset="0"/>
                <a:cs typeface="Times New Roman" panose="02020603050405020304" pitchFamily="18" charset="0"/>
              </a:rPr>
              <a:t>Kaynakça</a:t>
            </a:r>
            <a:endParaRPr lang="tr-TR" sz="5200" noProof="0" dirty="0">
              <a:latin typeface="Times New Roman" panose="02020603050405020304" pitchFamily="18" charset="0"/>
              <a:cs typeface="Times New Roman" panose="02020603050405020304" pitchFamily="18" charset="0"/>
            </a:endParaRPr>
          </a:p>
        </p:txBody>
      </p:sp>
      <p:sp>
        <p:nvSpPr>
          <p:cNvPr id="2059" name="Text Box 36"/>
          <p:cNvSpPr txBox="1">
            <a:spLocks noChangeArrowheads="1"/>
          </p:cNvSpPr>
          <p:nvPr/>
        </p:nvSpPr>
        <p:spPr bwMode="auto">
          <a:xfrm>
            <a:off x="913039" y="26791535"/>
            <a:ext cx="10751344" cy="735890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48734" tIns="24366" rIns="48734" bIns="24366">
            <a:spAutoFit/>
          </a:bodyPr>
          <a:lstStyle>
            <a:lvl1pPr defTabSz="488950" eaLnBrk="0" hangingPunct="0">
              <a:defRPr sz="6900">
                <a:solidFill>
                  <a:schemeClr val="tx1"/>
                </a:solidFill>
                <a:latin typeface="Arial" charset="0"/>
              </a:defRPr>
            </a:lvl1pPr>
            <a:lvl2pPr marL="742950" indent="-285750" defTabSz="488950" eaLnBrk="0" hangingPunct="0">
              <a:defRPr sz="6900">
                <a:solidFill>
                  <a:schemeClr val="tx1"/>
                </a:solidFill>
                <a:latin typeface="Arial" charset="0"/>
              </a:defRPr>
            </a:lvl2pPr>
            <a:lvl3pPr marL="1143000" indent="-228600" defTabSz="488950" eaLnBrk="0" hangingPunct="0">
              <a:defRPr sz="6900">
                <a:solidFill>
                  <a:schemeClr val="tx1"/>
                </a:solidFill>
                <a:latin typeface="Arial" charset="0"/>
              </a:defRPr>
            </a:lvl3pPr>
            <a:lvl4pPr marL="1600200" indent="-228600" defTabSz="488950" eaLnBrk="0" hangingPunct="0">
              <a:defRPr sz="6900">
                <a:solidFill>
                  <a:schemeClr val="tx1"/>
                </a:solidFill>
                <a:latin typeface="Arial" charset="0"/>
              </a:defRPr>
            </a:lvl4pPr>
            <a:lvl5pPr marL="2057400" indent="-228600" defTabSz="488950" eaLnBrk="0" hangingPunct="0">
              <a:defRPr sz="6900">
                <a:solidFill>
                  <a:schemeClr val="tx1"/>
                </a:solidFill>
                <a:latin typeface="Arial" charset="0"/>
              </a:defRPr>
            </a:lvl5pPr>
            <a:lvl6pPr marL="2514600" indent="-228600" algn="ctr" defTabSz="488950" eaLnBrk="0" fontAlgn="base" hangingPunct="0">
              <a:spcBef>
                <a:spcPct val="0"/>
              </a:spcBef>
              <a:spcAft>
                <a:spcPct val="0"/>
              </a:spcAft>
              <a:defRPr sz="6900">
                <a:solidFill>
                  <a:schemeClr val="tx1"/>
                </a:solidFill>
                <a:latin typeface="Arial" charset="0"/>
              </a:defRPr>
            </a:lvl6pPr>
            <a:lvl7pPr marL="2971800" indent="-228600" algn="ctr" defTabSz="488950" eaLnBrk="0" fontAlgn="base" hangingPunct="0">
              <a:spcBef>
                <a:spcPct val="0"/>
              </a:spcBef>
              <a:spcAft>
                <a:spcPct val="0"/>
              </a:spcAft>
              <a:defRPr sz="6900">
                <a:solidFill>
                  <a:schemeClr val="tx1"/>
                </a:solidFill>
                <a:latin typeface="Arial" charset="0"/>
              </a:defRPr>
            </a:lvl7pPr>
            <a:lvl8pPr marL="3429000" indent="-228600" algn="ctr" defTabSz="488950" eaLnBrk="0" fontAlgn="base" hangingPunct="0">
              <a:spcBef>
                <a:spcPct val="0"/>
              </a:spcBef>
              <a:spcAft>
                <a:spcPct val="0"/>
              </a:spcAft>
              <a:defRPr sz="6900">
                <a:solidFill>
                  <a:schemeClr val="tx1"/>
                </a:solidFill>
                <a:latin typeface="Arial" charset="0"/>
              </a:defRPr>
            </a:lvl8pPr>
            <a:lvl9pPr marL="3886200" indent="-228600" algn="ctr" defTabSz="488950" eaLnBrk="0" fontAlgn="base" hangingPunct="0">
              <a:spcBef>
                <a:spcPct val="0"/>
              </a:spcBef>
              <a:spcAft>
                <a:spcPct val="0"/>
              </a:spcAft>
              <a:defRPr sz="6900">
                <a:solidFill>
                  <a:schemeClr val="tx1"/>
                </a:solidFill>
                <a:latin typeface="Arial" charset="0"/>
              </a:defRPr>
            </a:lvl9pPr>
          </a:lstStyle>
          <a:p>
            <a:pPr algn="l">
              <a:lnSpc>
                <a:spcPct val="95000"/>
              </a:lnSpc>
            </a:pPr>
            <a:r>
              <a:rPr lang="tr-TR" sz="2500" noProof="0" dirty="0">
                <a:latin typeface="Times New Roman" panose="02020603050405020304" pitchFamily="18" charset="0"/>
                <a:cs typeface="Times New Roman" panose="02020603050405020304"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a:lnSpc>
                <a:spcPct val="95000"/>
              </a:lnSpc>
            </a:pPr>
            <a:endParaRPr lang="tr-TR" sz="2500" noProof="0" dirty="0">
              <a:latin typeface="Times New Roman" panose="02020603050405020304" pitchFamily="18" charset="0"/>
              <a:cs typeface="Times New Roman" panose="02020603050405020304" pitchFamily="18" charset="0"/>
            </a:endParaRPr>
          </a:p>
          <a:p>
            <a:pPr algn="l">
              <a:lnSpc>
                <a:spcPct val="95000"/>
              </a:lnSpc>
            </a:pPr>
            <a:r>
              <a:rPr lang="tr-TR" sz="2500" noProof="0" dirty="0">
                <a:latin typeface="Times New Roman" panose="02020603050405020304" pitchFamily="18" charset="0"/>
                <a:cs typeface="Times New Roman" panose="02020603050405020304"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 </a:t>
            </a:r>
          </a:p>
          <a:p>
            <a:pPr algn="l">
              <a:lnSpc>
                <a:spcPct val="95000"/>
              </a:lnSpc>
            </a:pPr>
            <a:endParaRPr lang="tr-TR" sz="2500" noProof="0" dirty="0">
              <a:latin typeface="Times New Roman" panose="02020603050405020304" pitchFamily="18" charset="0"/>
              <a:cs typeface="Times New Roman" panose="02020603050405020304" pitchFamily="18" charset="0"/>
            </a:endParaRPr>
          </a:p>
          <a:p>
            <a:pPr algn="l">
              <a:lnSpc>
                <a:spcPct val="95000"/>
              </a:lnSpc>
            </a:pPr>
            <a:r>
              <a:rPr lang="tr-TR" sz="2500" noProof="0" dirty="0">
                <a:latin typeface="Times New Roman" panose="02020603050405020304" pitchFamily="18" charset="0"/>
                <a:cs typeface="Times New Roman" panose="02020603050405020304" pitchFamily="18" charset="0"/>
              </a:rPr>
              <a:t>Xxxxxxxxxxxxxxxxxxxxxxxxxxxxxxxxxxxxxxxxxxxxxxxxxxxxxxxxxxxxxxxxxxxxxxxxxxxxxxxxxxxxxxxxxxxxxxxxxxxxxxxxxxxxxxxxxxxxxxxxxxxxxxxxxxxxxxxxxxxxxxxxxxxxxxxxxxxxxxxxxxxxxxxxx.</a:t>
            </a:r>
            <a:endParaRPr lang="tr-TR" sz="2500" b="1" noProof="0" dirty="0">
              <a:latin typeface="Times New Roman" panose="02020603050405020304" pitchFamily="18" charset="0"/>
              <a:cs typeface="Times New Roman" panose="02020603050405020304" pitchFamily="18" charset="0"/>
            </a:endParaRPr>
          </a:p>
        </p:txBody>
      </p:sp>
      <p:sp>
        <p:nvSpPr>
          <p:cNvPr id="2060" name="Text Box 38"/>
          <p:cNvSpPr txBox="1">
            <a:spLocks noChangeArrowheads="1"/>
          </p:cNvSpPr>
          <p:nvPr/>
        </p:nvSpPr>
        <p:spPr bwMode="auto">
          <a:xfrm>
            <a:off x="13305631" y="31098368"/>
            <a:ext cx="11021219" cy="326547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48734" tIns="24366" rIns="48734" bIns="24366">
            <a:spAutoFit/>
          </a:bodyPr>
          <a:lstStyle>
            <a:lvl1pPr marL="273050" indent="-273050" defTabSz="488950" eaLnBrk="0" hangingPunct="0">
              <a:defRPr sz="6900">
                <a:solidFill>
                  <a:schemeClr val="tx1"/>
                </a:solidFill>
                <a:latin typeface="Arial" charset="0"/>
              </a:defRPr>
            </a:lvl1pPr>
            <a:lvl2pPr marL="517525" indent="-273050" defTabSz="488950" eaLnBrk="0" hangingPunct="0">
              <a:defRPr sz="6900">
                <a:solidFill>
                  <a:schemeClr val="tx1"/>
                </a:solidFill>
                <a:latin typeface="Arial" charset="0"/>
              </a:defRPr>
            </a:lvl2pPr>
            <a:lvl3pPr marL="762000" indent="-273050" defTabSz="488950" eaLnBrk="0" hangingPunct="0">
              <a:defRPr sz="6900">
                <a:solidFill>
                  <a:schemeClr val="tx1"/>
                </a:solidFill>
                <a:latin typeface="Arial" charset="0"/>
              </a:defRPr>
            </a:lvl3pPr>
            <a:lvl4pPr marL="1003300" indent="-273050" defTabSz="488950" eaLnBrk="0" hangingPunct="0">
              <a:defRPr sz="6900">
                <a:solidFill>
                  <a:schemeClr val="tx1"/>
                </a:solidFill>
                <a:latin typeface="Arial" charset="0"/>
              </a:defRPr>
            </a:lvl4pPr>
            <a:lvl5pPr marL="1247775" indent="-274638" defTabSz="488950" eaLnBrk="0" hangingPunct="0">
              <a:defRPr sz="6900">
                <a:solidFill>
                  <a:schemeClr val="tx1"/>
                </a:solidFill>
                <a:latin typeface="Arial" charset="0"/>
              </a:defRPr>
            </a:lvl5pPr>
            <a:lvl6pPr marL="1704975" indent="-274638" algn="ctr" defTabSz="488950" eaLnBrk="0" fontAlgn="base" hangingPunct="0">
              <a:spcBef>
                <a:spcPct val="0"/>
              </a:spcBef>
              <a:spcAft>
                <a:spcPct val="0"/>
              </a:spcAft>
              <a:defRPr sz="6900">
                <a:solidFill>
                  <a:schemeClr val="tx1"/>
                </a:solidFill>
                <a:latin typeface="Arial" charset="0"/>
              </a:defRPr>
            </a:lvl6pPr>
            <a:lvl7pPr marL="2162175" indent="-274638" algn="ctr" defTabSz="488950" eaLnBrk="0" fontAlgn="base" hangingPunct="0">
              <a:spcBef>
                <a:spcPct val="0"/>
              </a:spcBef>
              <a:spcAft>
                <a:spcPct val="0"/>
              </a:spcAft>
              <a:defRPr sz="6900">
                <a:solidFill>
                  <a:schemeClr val="tx1"/>
                </a:solidFill>
                <a:latin typeface="Arial" charset="0"/>
              </a:defRPr>
            </a:lvl7pPr>
            <a:lvl8pPr marL="2619375" indent="-274638" algn="ctr" defTabSz="488950" eaLnBrk="0" fontAlgn="base" hangingPunct="0">
              <a:spcBef>
                <a:spcPct val="0"/>
              </a:spcBef>
              <a:spcAft>
                <a:spcPct val="0"/>
              </a:spcAft>
              <a:defRPr sz="6900">
                <a:solidFill>
                  <a:schemeClr val="tx1"/>
                </a:solidFill>
                <a:latin typeface="Arial" charset="0"/>
              </a:defRPr>
            </a:lvl8pPr>
            <a:lvl9pPr marL="3076575" indent="-274638" algn="ctr" defTabSz="488950" eaLnBrk="0" fontAlgn="base" hangingPunct="0">
              <a:spcBef>
                <a:spcPct val="0"/>
              </a:spcBef>
              <a:spcAft>
                <a:spcPct val="0"/>
              </a:spcAft>
              <a:defRPr sz="6900">
                <a:solidFill>
                  <a:schemeClr val="tx1"/>
                </a:solidFill>
                <a:latin typeface="Arial" charset="0"/>
              </a:defRPr>
            </a:lvl9pPr>
          </a:lstStyle>
          <a:p>
            <a:pPr algn="l">
              <a:lnSpc>
                <a:spcPct val="95000"/>
              </a:lnSpc>
            </a:pPr>
            <a:endParaRPr lang="tr-TR" sz="2200" b="1" u="sng" noProof="0" dirty="0">
              <a:latin typeface="Times New Roman" panose="02020603050405020304" pitchFamily="18" charset="0"/>
              <a:cs typeface="Times New Roman" panose="02020603050405020304" pitchFamily="18" charset="0"/>
            </a:endParaRPr>
          </a:p>
          <a:p>
            <a:pPr algn="l">
              <a:lnSpc>
                <a:spcPct val="95000"/>
              </a:lnSpc>
              <a:buFontTx/>
              <a:buAutoNum type="arabicPeriod"/>
            </a:pPr>
            <a:r>
              <a:rPr lang="tr-TR" sz="2200" b="1" noProof="0" dirty="0">
                <a:latin typeface="Times New Roman" panose="02020603050405020304" pitchFamily="18" charset="0"/>
                <a:cs typeface="Times New Roman" panose="02020603050405020304" pitchFamily="18" charset="0"/>
              </a:rPr>
              <a:t>Xxxxxxxxxxxxxxxxxxxxxxxxxxxxxxxxxxxxxxxxxxxxxxxxxxxxxxxxxxxxxxxxxxxxxxxxxxxxxxxxxxxxxxxxxxx</a:t>
            </a:r>
          </a:p>
          <a:p>
            <a:pPr algn="l">
              <a:lnSpc>
                <a:spcPct val="95000"/>
              </a:lnSpc>
              <a:buFontTx/>
              <a:buAutoNum type="arabicPeriod"/>
            </a:pPr>
            <a:r>
              <a:rPr lang="tr-TR" sz="2200" b="1" noProof="0" dirty="0">
                <a:latin typeface="Times New Roman" panose="02020603050405020304" pitchFamily="18" charset="0"/>
                <a:cs typeface="Times New Roman" panose="02020603050405020304" pitchFamily="18" charset="0"/>
              </a:rPr>
              <a:t>Xxxxxxxxxxxxxxxxxxxxxxxxxxxxxxxxxxxxxxxxxxxxxxxxxxxxxxxxxxxxxxxxxxxxxxxxxxxxxxxxxxxxxxxxxxxx</a:t>
            </a:r>
          </a:p>
          <a:p>
            <a:pPr algn="l">
              <a:lnSpc>
                <a:spcPct val="95000"/>
              </a:lnSpc>
              <a:buFont typeface="Symbol" pitchFamily="18" charset="2"/>
              <a:buAutoNum type="arabicPeriod"/>
            </a:pPr>
            <a:r>
              <a:rPr lang="tr-TR" sz="2200" b="1" noProof="0" dirty="0">
                <a:latin typeface="Times New Roman" panose="02020603050405020304" pitchFamily="18" charset="0"/>
                <a:cs typeface="Times New Roman" panose="02020603050405020304" pitchFamily="18" charset="0"/>
              </a:rPr>
              <a:t>Xxxxxxxxxxxxxxxxxxxxxxxxxxxxxxxxxxxxxxxxxxxxxxxxxxxxxxxxxxxxxxxxxxxxxxxxxxxxxxxxxxxxxxxxxxxxxxxxxxxxxxxxxxxxxxxxxxxxxxx</a:t>
            </a:r>
          </a:p>
          <a:p>
            <a:pPr algn="l">
              <a:lnSpc>
                <a:spcPct val="95000"/>
              </a:lnSpc>
              <a:buFont typeface="Symbol" pitchFamily="18" charset="2"/>
              <a:buAutoNum type="arabicPeriod"/>
            </a:pPr>
            <a:r>
              <a:rPr lang="tr-TR" sz="2200" b="1" noProof="0" dirty="0">
                <a:latin typeface="Times New Roman" panose="02020603050405020304" pitchFamily="18" charset="0"/>
                <a:cs typeface="Times New Roman" panose="02020603050405020304" pitchFamily="18" charset="0"/>
              </a:rPr>
              <a:t>Xxxxxxxxxxxxxxxxxxxxxxxxxxxxxxxxxxxxxxxxxxxxxxxxxxxxxxxxxxxxxxxxxxxxxxxxxxxxxxxxxxx</a:t>
            </a:r>
          </a:p>
          <a:p>
            <a:pPr algn="l">
              <a:lnSpc>
                <a:spcPct val="95000"/>
              </a:lnSpc>
              <a:buFont typeface="Symbol" pitchFamily="18" charset="2"/>
              <a:buAutoNum type="arabicPeriod"/>
            </a:pPr>
            <a:endParaRPr lang="tr-TR" sz="2200" b="1" noProof="0" dirty="0">
              <a:latin typeface="Times New Roman" panose="02020603050405020304" pitchFamily="18" charset="0"/>
              <a:cs typeface="Times New Roman" panose="02020603050405020304" pitchFamily="18" charset="0"/>
            </a:endParaRPr>
          </a:p>
        </p:txBody>
      </p:sp>
      <p:sp>
        <p:nvSpPr>
          <p:cNvPr id="2061" name="Text Box 40"/>
          <p:cNvSpPr txBox="1">
            <a:spLocks noChangeArrowheads="1"/>
          </p:cNvSpPr>
          <p:nvPr/>
        </p:nvSpPr>
        <p:spPr bwMode="auto">
          <a:xfrm>
            <a:off x="13305631" y="27690761"/>
            <a:ext cx="11021219" cy="262096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48734" tIns="24366" rIns="48734" bIns="24366">
            <a:spAutoFit/>
          </a:bodyPr>
          <a:lstStyle>
            <a:lvl1pPr defTabSz="488950" eaLnBrk="0" hangingPunct="0">
              <a:defRPr sz="6900">
                <a:solidFill>
                  <a:schemeClr val="tx1"/>
                </a:solidFill>
                <a:latin typeface="Arial" charset="0"/>
              </a:defRPr>
            </a:lvl1pPr>
            <a:lvl2pPr marL="742950" indent="-285750" defTabSz="488950" eaLnBrk="0" hangingPunct="0">
              <a:defRPr sz="6900">
                <a:solidFill>
                  <a:schemeClr val="tx1"/>
                </a:solidFill>
                <a:latin typeface="Arial" charset="0"/>
              </a:defRPr>
            </a:lvl2pPr>
            <a:lvl3pPr marL="1143000" indent="-228600" defTabSz="488950" eaLnBrk="0" hangingPunct="0">
              <a:defRPr sz="6900">
                <a:solidFill>
                  <a:schemeClr val="tx1"/>
                </a:solidFill>
                <a:latin typeface="Arial" charset="0"/>
              </a:defRPr>
            </a:lvl3pPr>
            <a:lvl4pPr marL="1600200" indent="-228600" defTabSz="488950" eaLnBrk="0" hangingPunct="0">
              <a:defRPr sz="6900">
                <a:solidFill>
                  <a:schemeClr val="tx1"/>
                </a:solidFill>
                <a:latin typeface="Arial" charset="0"/>
              </a:defRPr>
            </a:lvl4pPr>
            <a:lvl5pPr marL="2057400" indent="-228600" defTabSz="488950" eaLnBrk="0" hangingPunct="0">
              <a:defRPr sz="6900">
                <a:solidFill>
                  <a:schemeClr val="tx1"/>
                </a:solidFill>
                <a:latin typeface="Arial" charset="0"/>
              </a:defRPr>
            </a:lvl5pPr>
            <a:lvl6pPr marL="2514600" indent="-228600" algn="ctr" defTabSz="488950" eaLnBrk="0" fontAlgn="base" hangingPunct="0">
              <a:spcBef>
                <a:spcPct val="0"/>
              </a:spcBef>
              <a:spcAft>
                <a:spcPct val="0"/>
              </a:spcAft>
              <a:defRPr sz="6900">
                <a:solidFill>
                  <a:schemeClr val="tx1"/>
                </a:solidFill>
                <a:latin typeface="Arial" charset="0"/>
              </a:defRPr>
            </a:lvl6pPr>
            <a:lvl7pPr marL="2971800" indent="-228600" algn="ctr" defTabSz="488950" eaLnBrk="0" fontAlgn="base" hangingPunct="0">
              <a:spcBef>
                <a:spcPct val="0"/>
              </a:spcBef>
              <a:spcAft>
                <a:spcPct val="0"/>
              </a:spcAft>
              <a:defRPr sz="6900">
                <a:solidFill>
                  <a:schemeClr val="tx1"/>
                </a:solidFill>
                <a:latin typeface="Arial" charset="0"/>
              </a:defRPr>
            </a:lvl7pPr>
            <a:lvl8pPr marL="3429000" indent="-228600" algn="ctr" defTabSz="488950" eaLnBrk="0" fontAlgn="base" hangingPunct="0">
              <a:spcBef>
                <a:spcPct val="0"/>
              </a:spcBef>
              <a:spcAft>
                <a:spcPct val="0"/>
              </a:spcAft>
              <a:defRPr sz="6900">
                <a:solidFill>
                  <a:schemeClr val="tx1"/>
                </a:solidFill>
                <a:latin typeface="Arial" charset="0"/>
              </a:defRPr>
            </a:lvl8pPr>
            <a:lvl9pPr marL="3886200" indent="-228600" algn="ctr" defTabSz="488950" eaLnBrk="0" fontAlgn="base" hangingPunct="0">
              <a:spcBef>
                <a:spcPct val="0"/>
              </a:spcBef>
              <a:spcAft>
                <a:spcPct val="0"/>
              </a:spcAft>
              <a:defRPr sz="6900">
                <a:solidFill>
                  <a:schemeClr val="tx1"/>
                </a:solidFill>
                <a:latin typeface="Arial" charset="0"/>
              </a:defRPr>
            </a:lvl9pPr>
          </a:lstStyle>
          <a:p>
            <a:pPr algn="l">
              <a:lnSpc>
                <a:spcPct val="95000"/>
              </a:lnSpc>
            </a:pPr>
            <a:r>
              <a:rPr lang="tr-TR" sz="2200" noProof="0" dirty="0">
                <a:latin typeface="Times New Roman" panose="02020603050405020304" pitchFamily="18" charset="0"/>
                <a:cs typeface="Times New Roman" panose="02020603050405020304"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a:lnSpc>
                <a:spcPct val="95000"/>
              </a:lnSpc>
            </a:pPr>
            <a:endParaRPr lang="tr-TR" sz="2200" noProof="0" dirty="0">
              <a:latin typeface="Times New Roman" panose="02020603050405020304" pitchFamily="18" charset="0"/>
              <a:cs typeface="Times New Roman" panose="02020603050405020304" pitchFamily="18" charset="0"/>
            </a:endParaRPr>
          </a:p>
        </p:txBody>
      </p:sp>
      <p:sp>
        <p:nvSpPr>
          <p:cNvPr id="2062" name="Text Box 42"/>
          <p:cNvSpPr txBox="1">
            <a:spLocks noChangeArrowheads="1"/>
          </p:cNvSpPr>
          <p:nvPr/>
        </p:nvSpPr>
        <p:spPr bwMode="auto">
          <a:xfrm>
            <a:off x="1701460" y="7099802"/>
            <a:ext cx="9330418" cy="9968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eaLnBrk="1" hangingPunct="1">
              <a:spcBef>
                <a:spcPct val="50000"/>
              </a:spcBef>
            </a:pPr>
            <a:r>
              <a:rPr lang="tr-TR" sz="6000" b="1" noProof="0" dirty="0">
                <a:latin typeface="Times New Roman" panose="02020603050405020304" pitchFamily="18" charset="0"/>
                <a:cs typeface="Times New Roman" panose="02020603050405020304" pitchFamily="18" charset="0"/>
              </a:rPr>
              <a:t>Projenin Tanıtımı</a:t>
            </a:r>
          </a:p>
        </p:txBody>
      </p:sp>
      <p:sp>
        <p:nvSpPr>
          <p:cNvPr id="2063" name="Text Box 43"/>
          <p:cNvSpPr txBox="1">
            <a:spLocks noChangeArrowheads="1"/>
          </p:cNvSpPr>
          <p:nvPr/>
        </p:nvSpPr>
        <p:spPr bwMode="auto">
          <a:xfrm>
            <a:off x="13685838" y="7178675"/>
            <a:ext cx="10202862" cy="9968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eaLnBrk="1" hangingPunct="1">
              <a:spcBef>
                <a:spcPct val="50000"/>
              </a:spcBef>
            </a:pPr>
            <a:r>
              <a:rPr lang="tr-TR" sz="6000" b="1" noProof="0" dirty="0">
                <a:latin typeface="Times New Roman" panose="02020603050405020304" pitchFamily="18" charset="0"/>
                <a:cs typeface="Times New Roman" panose="02020603050405020304" pitchFamily="18" charset="0"/>
              </a:rPr>
              <a:t>Proje/Simülasyon Resimleri</a:t>
            </a:r>
          </a:p>
        </p:txBody>
      </p:sp>
      <p:pic>
        <p:nvPicPr>
          <p:cNvPr id="1026" name="Picture 2" descr="robot kolu ile ilgili gÃ¶rsel sonucu"/>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188168" y="9530047"/>
            <a:ext cx="9038140" cy="5990998"/>
          </a:xfrm>
          <a:prstGeom prst="rect">
            <a:avLst/>
          </a:prstGeom>
          <a:noFill/>
          <a:extLst>
            <a:ext uri="{909E8E84-426E-40DD-AFC4-6F175D3DCCD1}">
              <a14:hiddenFill xmlns:a14="http://schemas.microsoft.com/office/drawing/2010/main">
                <a:solidFill>
                  <a:srgbClr val="FFFFFF"/>
                </a:solidFill>
              </a14:hiddenFill>
            </a:ext>
          </a:extLst>
        </p:spPr>
      </p:pic>
      <p:sp>
        <p:nvSpPr>
          <p:cNvPr id="3" name="Metin kutusu 2"/>
          <p:cNvSpPr txBox="1"/>
          <p:nvPr/>
        </p:nvSpPr>
        <p:spPr>
          <a:xfrm>
            <a:off x="19134034" y="35234310"/>
            <a:ext cx="5572229" cy="523220"/>
          </a:xfrm>
          <a:prstGeom prst="rect">
            <a:avLst/>
          </a:prstGeom>
          <a:solidFill>
            <a:srgbClr val="152E5A"/>
          </a:solidFill>
        </p:spPr>
        <p:txBody>
          <a:bodyPr wrap="square" rtlCol="0">
            <a:spAutoFit/>
          </a:bodyPr>
          <a:lstStyle/>
          <a:p>
            <a:endParaRPr lang="tr-TR" sz="2800" noProof="0" dirty="0"/>
          </a:p>
        </p:txBody>
      </p:sp>
      <p:graphicFrame>
        <p:nvGraphicFramePr>
          <p:cNvPr id="6" name="Tablo 5"/>
          <p:cNvGraphicFramePr>
            <a:graphicFrameLocks noGrp="1"/>
          </p:cNvGraphicFramePr>
          <p:nvPr>
            <p:extLst>
              <p:ext uri="{D42A27DB-BD31-4B8C-83A1-F6EECF244321}">
                <p14:modId xmlns:p14="http://schemas.microsoft.com/office/powerpoint/2010/main" val="119344997"/>
              </p:ext>
            </p:extLst>
          </p:nvPr>
        </p:nvGraphicFramePr>
        <p:xfrm>
          <a:off x="13797668" y="20905788"/>
          <a:ext cx="9819140" cy="5151120"/>
        </p:xfrm>
        <a:graphic>
          <a:graphicData uri="http://schemas.openxmlformats.org/drawingml/2006/table">
            <a:tbl>
              <a:tblPr firstRow="1" bandRow="1">
                <a:tableStyleId>{5940675A-B579-460E-94D1-54222C63F5DA}</a:tableStyleId>
              </a:tblPr>
              <a:tblGrid>
                <a:gridCol w="4909570">
                  <a:extLst>
                    <a:ext uri="{9D8B030D-6E8A-4147-A177-3AD203B41FA5}">
                      <a16:colId xmlns:a16="http://schemas.microsoft.com/office/drawing/2014/main" val="20000"/>
                    </a:ext>
                  </a:extLst>
                </a:gridCol>
                <a:gridCol w="4909570">
                  <a:extLst>
                    <a:ext uri="{9D8B030D-6E8A-4147-A177-3AD203B41FA5}">
                      <a16:colId xmlns:a16="http://schemas.microsoft.com/office/drawing/2014/main" val="20001"/>
                    </a:ext>
                  </a:extLst>
                </a:gridCol>
              </a:tblGrid>
              <a:tr h="370840">
                <a:tc gridSpan="2">
                  <a:txBody>
                    <a:bodyPr/>
                    <a:lstStyle/>
                    <a:p>
                      <a:pPr algn="l"/>
                      <a:r>
                        <a:rPr lang="tr-TR" sz="2000" b="1" noProof="0" dirty="0"/>
                        <a:t>Tablo 1: </a:t>
                      </a:r>
                      <a:r>
                        <a:rPr lang="tr-TR" sz="2000" noProof="0" dirty="0"/>
                        <a:t>Malzeme Listesi</a:t>
                      </a:r>
                      <a:endParaRPr lang="tr-TR" sz="2000" noProof="0" dirty="0">
                        <a:solidFill>
                          <a:schemeClr val="tx1"/>
                        </a:solidFill>
                        <a:latin typeface="Times New Roman" panose="02020603050405020304" pitchFamily="18" charset="0"/>
                        <a:cs typeface="Times New Roman" panose="02020603050405020304" pitchFamily="18" charset="0"/>
                      </a:endParaRPr>
                    </a:p>
                  </a:txBody>
                  <a:tcPr anchor="ctr"/>
                </a:tc>
                <a:tc hMerge="1">
                  <a:txBody>
                    <a:bodyPr/>
                    <a:lstStyle/>
                    <a:p>
                      <a:endParaRPr lang="tr-TR" dirty="0"/>
                    </a:p>
                  </a:txBody>
                  <a:tcPr/>
                </a:tc>
                <a:extLst>
                  <a:ext uri="{0D108BD9-81ED-4DB2-BD59-A6C34878D82A}">
                    <a16:rowId xmlns:a16="http://schemas.microsoft.com/office/drawing/2014/main" val="10000"/>
                  </a:ext>
                </a:extLst>
              </a:tr>
              <a:tr h="370840">
                <a:tc>
                  <a:txBody>
                    <a:bodyPr/>
                    <a:lstStyle/>
                    <a:p>
                      <a:pPr algn="ctr"/>
                      <a:r>
                        <a:rPr lang="tr-TR" sz="2000" b="1" noProof="0" dirty="0"/>
                        <a:t>Malzeme Adı</a:t>
                      </a:r>
                      <a:endParaRPr lang="tr-TR" sz="2000" b="1" noProof="0" dirty="0">
                        <a:latin typeface="Times New Roman" panose="02020603050405020304" pitchFamily="18" charset="0"/>
                        <a:cs typeface="Times New Roman" panose="02020603050405020304" pitchFamily="18" charset="0"/>
                      </a:endParaRPr>
                    </a:p>
                  </a:txBody>
                  <a:tcPr/>
                </a:tc>
                <a:tc>
                  <a:txBody>
                    <a:bodyPr/>
                    <a:lstStyle/>
                    <a:p>
                      <a:pPr algn="ctr"/>
                      <a:r>
                        <a:rPr lang="tr-TR" sz="2000" b="1" noProof="0" dirty="0"/>
                        <a:t>Kullanım Amacı</a:t>
                      </a:r>
                      <a:endParaRPr lang="tr-TR" sz="2000" b="1" noProof="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1"/>
                  </a:ext>
                </a:extLst>
              </a:tr>
              <a:tr h="370840">
                <a:tc>
                  <a:txBody>
                    <a:bodyPr/>
                    <a:lstStyle/>
                    <a:p>
                      <a:endParaRPr lang="tr-TR" sz="2000" noProof="0" dirty="0">
                        <a:latin typeface="Times New Roman" panose="02020603050405020304" pitchFamily="18" charset="0"/>
                        <a:cs typeface="Times New Roman" panose="02020603050405020304" pitchFamily="18" charset="0"/>
                      </a:endParaRPr>
                    </a:p>
                  </a:txBody>
                  <a:tcPr/>
                </a:tc>
                <a:tc>
                  <a:txBody>
                    <a:bodyPr/>
                    <a:lstStyle/>
                    <a:p>
                      <a:endParaRPr lang="tr-TR" sz="2000" noProof="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2"/>
                  </a:ext>
                </a:extLst>
              </a:tr>
              <a:tr h="370840">
                <a:tc>
                  <a:txBody>
                    <a:bodyPr/>
                    <a:lstStyle/>
                    <a:p>
                      <a:endParaRPr lang="tr-TR" sz="2000" noProof="0" dirty="0"/>
                    </a:p>
                  </a:txBody>
                  <a:tcPr/>
                </a:tc>
                <a:tc>
                  <a:txBody>
                    <a:bodyPr/>
                    <a:lstStyle/>
                    <a:p>
                      <a:endParaRPr lang="tr-TR" sz="2000" noProof="0" dirty="0"/>
                    </a:p>
                  </a:txBody>
                  <a:tcPr/>
                </a:tc>
                <a:extLst>
                  <a:ext uri="{0D108BD9-81ED-4DB2-BD59-A6C34878D82A}">
                    <a16:rowId xmlns:a16="http://schemas.microsoft.com/office/drawing/2014/main" val="10003"/>
                  </a:ext>
                </a:extLst>
              </a:tr>
              <a:tr h="370840">
                <a:tc>
                  <a:txBody>
                    <a:bodyPr/>
                    <a:lstStyle/>
                    <a:p>
                      <a:endParaRPr lang="tr-TR" sz="2000" noProof="0" dirty="0"/>
                    </a:p>
                  </a:txBody>
                  <a:tcPr/>
                </a:tc>
                <a:tc>
                  <a:txBody>
                    <a:bodyPr/>
                    <a:lstStyle/>
                    <a:p>
                      <a:endParaRPr lang="tr-TR" sz="2000" noProof="0" dirty="0"/>
                    </a:p>
                  </a:txBody>
                  <a:tcPr/>
                </a:tc>
                <a:extLst>
                  <a:ext uri="{0D108BD9-81ED-4DB2-BD59-A6C34878D82A}">
                    <a16:rowId xmlns:a16="http://schemas.microsoft.com/office/drawing/2014/main" val="10004"/>
                  </a:ext>
                </a:extLst>
              </a:tr>
              <a:tr h="370840">
                <a:tc>
                  <a:txBody>
                    <a:bodyPr/>
                    <a:lstStyle/>
                    <a:p>
                      <a:endParaRPr lang="tr-TR" sz="2000" noProof="0" dirty="0"/>
                    </a:p>
                  </a:txBody>
                  <a:tcPr/>
                </a:tc>
                <a:tc>
                  <a:txBody>
                    <a:bodyPr/>
                    <a:lstStyle/>
                    <a:p>
                      <a:endParaRPr lang="tr-TR" sz="2000" noProof="0" dirty="0"/>
                    </a:p>
                  </a:txBody>
                  <a:tcPr/>
                </a:tc>
                <a:extLst>
                  <a:ext uri="{0D108BD9-81ED-4DB2-BD59-A6C34878D82A}">
                    <a16:rowId xmlns:a16="http://schemas.microsoft.com/office/drawing/2014/main" val="10005"/>
                  </a:ext>
                </a:extLst>
              </a:tr>
              <a:tr h="370840">
                <a:tc>
                  <a:txBody>
                    <a:bodyPr/>
                    <a:lstStyle/>
                    <a:p>
                      <a:endParaRPr lang="tr-TR" sz="2000" noProof="0" dirty="0"/>
                    </a:p>
                  </a:txBody>
                  <a:tcPr/>
                </a:tc>
                <a:tc>
                  <a:txBody>
                    <a:bodyPr/>
                    <a:lstStyle/>
                    <a:p>
                      <a:endParaRPr lang="tr-TR" sz="2000" noProof="0" dirty="0"/>
                    </a:p>
                  </a:txBody>
                  <a:tcPr/>
                </a:tc>
                <a:extLst>
                  <a:ext uri="{0D108BD9-81ED-4DB2-BD59-A6C34878D82A}">
                    <a16:rowId xmlns:a16="http://schemas.microsoft.com/office/drawing/2014/main" val="10006"/>
                  </a:ext>
                </a:extLst>
              </a:tr>
              <a:tr h="370840">
                <a:tc>
                  <a:txBody>
                    <a:bodyPr/>
                    <a:lstStyle/>
                    <a:p>
                      <a:endParaRPr lang="tr-TR" sz="2000" noProof="0" dirty="0"/>
                    </a:p>
                  </a:txBody>
                  <a:tcPr/>
                </a:tc>
                <a:tc>
                  <a:txBody>
                    <a:bodyPr/>
                    <a:lstStyle/>
                    <a:p>
                      <a:endParaRPr lang="tr-TR" sz="2000" noProof="0" dirty="0"/>
                    </a:p>
                  </a:txBody>
                  <a:tcPr/>
                </a:tc>
                <a:extLst>
                  <a:ext uri="{0D108BD9-81ED-4DB2-BD59-A6C34878D82A}">
                    <a16:rowId xmlns:a16="http://schemas.microsoft.com/office/drawing/2014/main" val="10007"/>
                  </a:ext>
                </a:extLst>
              </a:tr>
              <a:tr h="370840">
                <a:tc>
                  <a:txBody>
                    <a:bodyPr/>
                    <a:lstStyle/>
                    <a:p>
                      <a:endParaRPr lang="tr-TR" sz="2000" noProof="0" dirty="0"/>
                    </a:p>
                  </a:txBody>
                  <a:tcPr/>
                </a:tc>
                <a:tc>
                  <a:txBody>
                    <a:bodyPr/>
                    <a:lstStyle/>
                    <a:p>
                      <a:endParaRPr lang="tr-TR" sz="2000" noProof="0" dirty="0"/>
                    </a:p>
                  </a:txBody>
                  <a:tcPr/>
                </a:tc>
                <a:extLst>
                  <a:ext uri="{0D108BD9-81ED-4DB2-BD59-A6C34878D82A}">
                    <a16:rowId xmlns:a16="http://schemas.microsoft.com/office/drawing/2014/main" val="10008"/>
                  </a:ext>
                </a:extLst>
              </a:tr>
              <a:tr h="370840">
                <a:tc>
                  <a:txBody>
                    <a:bodyPr/>
                    <a:lstStyle/>
                    <a:p>
                      <a:endParaRPr lang="tr-TR" sz="2000" noProof="0" dirty="0"/>
                    </a:p>
                  </a:txBody>
                  <a:tcPr/>
                </a:tc>
                <a:tc>
                  <a:txBody>
                    <a:bodyPr/>
                    <a:lstStyle/>
                    <a:p>
                      <a:endParaRPr lang="tr-TR" sz="2000" noProof="0" dirty="0"/>
                    </a:p>
                  </a:txBody>
                  <a:tcPr/>
                </a:tc>
                <a:extLst>
                  <a:ext uri="{0D108BD9-81ED-4DB2-BD59-A6C34878D82A}">
                    <a16:rowId xmlns:a16="http://schemas.microsoft.com/office/drawing/2014/main" val="10009"/>
                  </a:ext>
                </a:extLst>
              </a:tr>
              <a:tr h="370840">
                <a:tc>
                  <a:txBody>
                    <a:bodyPr/>
                    <a:lstStyle/>
                    <a:p>
                      <a:endParaRPr lang="tr-TR" sz="2000" noProof="0" dirty="0"/>
                    </a:p>
                  </a:txBody>
                  <a:tcPr/>
                </a:tc>
                <a:tc>
                  <a:txBody>
                    <a:bodyPr/>
                    <a:lstStyle/>
                    <a:p>
                      <a:endParaRPr lang="tr-TR" sz="2000" noProof="0" dirty="0"/>
                    </a:p>
                  </a:txBody>
                  <a:tcPr/>
                </a:tc>
                <a:extLst>
                  <a:ext uri="{0D108BD9-81ED-4DB2-BD59-A6C34878D82A}">
                    <a16:rowId xmlns:a16="http://schemas.microsoft.com/office/drawing/2014/main" val="10010"/>
                  </a:ext>
                </a:extLst>
              </a:tr>
              <a:tr h="370840">
                <a:tc>
                  <a:txBody>
                    <a:bodyPr/>
                    <a:lstStyle/>
                    <a:p>
                      <a:endParaRPr lang="tr-TR" sz="2000" noProof="0" dirty="0"/>
                    </a:p>
                  </a:txBody>
                  <a:tcPr/>
                </a:tc>
                <a:tc>
                  <a:txBody>
                    <a:bodyPr/>
                    <a:lstStyle/>
                    <a:p>
                      <a:endParaRPr lang="tr-TR" sz="2000" noProof="0" dirty="0"/>
                    </a:p>
                  </a:txBody>
                  <a:tcPr/>
                </a:tc>
                <a:extLst>
                  <a:ext uri="{0D108BD9-81ED-4DB2-BD59-A6C34878D82A}">
                    <a16:rowId xmlns:a16="http://schemas.microsoft.com/office/drawing/2014/main" val="10011"/>
                  </a:ext>
                </a:extLst>
              </a:tr>
              <a:tr h="370840">
                <a:tc>
                  <a:txBody>
                    <a:bodyPr/>
                    <a:lstStyle/>
                    <a:p>
                      <a:endParaRPr lang="tr-TR" sz="2000" noProof="0" dirty="0"/>
                    </a:p>
                  </a:txBody>
                  <a:tcPr/>
                </a:tc>
                <a:tc>
                  <a:txBody>
                    <a:bodyPr/>
                    <a:lstStyle/>
                    <a:p>
                      <a:endParaRPr lang="tr-TR" sz="2000" noProof="0" dirty="0"/>
                    </a:p>
                  </a:txBody>
                  <a:tcPr/>
                </a:tc>
                <a:extLst>
                  <a:ext uri="{0D108BD9-81ED-4DB2-BD59-A6C34878D82A}">
                    <a16:rowId xmlns:a16="http://schemas.microsoft.com/office/drawing/2014/main" val="10012"/>
                  </a:ext>
                </a:extLst>
              </a:tr>
            </a:tbl>
          </a:graphicData>
        </a:graphic>
      </p:graphicFrame>
      <p:pic>
        <p:nvPicPr>
          <p:cNvPr id="1028" name="Picture 4" descr="robot kolu ile ilgili gÃ¶rsel sonucu"/>
          <p:cNvPicPr>
            <a:picLocks noChangeAspect="1" noChangeArrowheads="1"/>
          </p:cNvPicPr>
          <p:nvPr/>
        </p:nvPicPr>
        <p:blipFill rotWithShape="1">
          <a:blip r:embed="rId4">
            <a:extLst>
              <a:ext uri="{28A0092B-C50C-407E-A947-70E740481C1C}">
                <a14:useLocalDpi xmlns:a14="http://schemas.microsoft.com/office/drawing/2010/main" val="0"/>
              </a:ext>
            </a:extLst>
          </a:blip>
          <a:srcRect t="9902" b="23758"/>
          <a:stretch/>
        </p:blipFill>
        <p:spPr bwMode="auto">
          <a:xfrm>
            <a:off x="14977269" y="16052858"/>
            <a:ext cx="7620000" cy="3791289"/>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2" descr="Tarsus Üniversitesi Bilimsel Araştırma Projeleri">
            <a:extLst>
              <a:ext uri="{FF2B5EF4-FFF2-40B4-BE49-F238E27FC236}">
                <a16:creationId xmlns:a16="http://schemas.microsoft.com/office/drawing/2014/main" id="{D9B8BBF5-72E3-E9BE-0839-D4F16C657F4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4838" y="1082816"/>
            <a:ext cx="10111929" cy="4162246"/>
          </a:xfrm>
          <a:prstGeom prst="rect">
            <a:avLst/>
          </a:prstGeom>
          <a:noFill/>
          <a:extLst>
            <a:ext uri="{909E8E84-426E-40DD-AFC4-6F175D3DCCD1}">
              <a14:hiddenFill xmlns:a14="http://schemas.microsoft.com/office/drawing/2010/main">
                <a:solidFill>
                  <a:srgbClr val="FFFFFF"/>
                </a:solidFill>
              </a14:hiddenFill>
            </a:ext>
          </a:extLst>
        </p:spPr>
      </p:pic>
      <p:sp>
        <p:nvSpPr>
          <p:cNvPr id="4" name="Text Box 9">
            <a:extLst>
              <a:ext uri="{FF2B5EF4-FFF2-40B4-BE49-F238E27FC236}">
                <a16:creationId xmlns:a16="http://schemas.microsoft.com/office/drawing/2014/main" id="{3AE9E2C5-1900-8D54-6F8C-9028EA9FB24C}"/>
              </a:ext>
            </a:extLst>
          </p:cNvPr>
          <p:cNvSpPr txBox="1">
            <a:spLocks noChangeArrowheads="1"/>
          </p:cNvSpPr>
          <p:nvPr/>
        </p:nvSpPr>
        <p:spPr bwMode="auto">
          <a:xfrm>
            <a:off x="14188168" y="15838673"/>
            <a:ext cx="9038140" cy="395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algn="l">
              <a:lnSpc>
                <a:spcPct val="95000"/>
              </a:lnSpc>
            </a:pPr>
            <a:r>
              <a:rPr lang="tr-TR" sz="2200" b="1" noProof="0" dirty="0">
                <a:latin typeface="Times New Roman" panose="02020603050405020304" pitchFamily="18" charset="0"/>
                <a:cs typeface="Times New Roman" panose="02020603050405020304" pitchFamily="18" charset="0"/>
              </a:rPr>
              <a:t>Resim 1. </a:t>
            </a:r>
            <a:r>
              <a:rPr lang="tr-TR" sz="2200" noProof="0" dirty="0">
                <a:latin typeface="Times New Roman" panose="02020603050405020304" pitchFamily="18" charset="0"/>
                <a:cs typeface="Times New Roman" panose="02020603050405020304" pitchFamily="18" charset="0"/>
              </a:rPr>
              <a:t>Renk ayıran robot kolu görseli</a:t>
            </a:r>
          </a:p>
        </p:txBody>
      </p:sp>
      <p:sp>
        <p:nvSpPr>
          <p:cNvPr id="5" name="Text Box 9">
            <a:extLst>
              <a:ext uri="{FF2B5EF4-FFF2-40B4-BE49-F238E27FC236}">
                <a16:creationId xmlns:a16="http://schemas.microsoft.com/office/drawing/2014/main" id="{8829982F-AA32-4F11-5EDE-19247373E95D}"/>
              </a:ext>
            </a:extLst>
          </p:cNvPr>
          <p:cNvSpPr txBox="1">
            <a:spLocks noChangeArrowheads="1"/>
          </p:cNvSpPr>
          <p:nvPr/>
        </p:nvSpPr>
        <p:spPr bwMode="auto">
          <a:xfrm>
            <a:off x="14188168" y="19370690"/>
            <a:ext cx="9038140" cy="395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algn="l">
              <a:lnSpc>
                <a:spcPct val="95000"/>
              </a:lnSpc>
            </a:pPr>
            <a:r>
              <a:rPr lang="tr-TR" sz="2200" b="1" noProof="0" dirty="0">
                <a:latin typeface="Times New Roman" panose="02020603050405020304" pitchFamily="18" charset="0"/>
                <a:cs typeface="Times New Roman" panose="02020603050405020304" pitchFamily="18" charset="0"/>
              </a:rPr>
              <a:t>Resim 2. </a:t>
            </a:r>
            <a:r>
              <a:rPr lang="tr-TR" sz="2200" noProof="0" dirty="0">
                <a:latin typeface="Times New Roman" panose="02020603050405020304" pitchFamily="18" charset="0"/>
                <a:cs typeface="Times New Roman" panose="02020603050405020304" pitchFamily="18" charset="0"/>
              </a:rPr>
              <a:t>Robot kolu ve konveyör bant görünüşü</a:t>
            </a:r>
          </a:p>
        </p:txBody>
      </p:sp>
      <p:sp>
        <p:nvSpPr>
          <p:cNvPr id="8" name="Text Box 9">
            <a:extLst>
              <a:ext uri="{FF2B5EF4-FFF2-40B4-BE49-F238E27FC236}">
                <a16:creationId xmlns:a16="http://schemas.microsoft.com/office/drawing/2014/main" id="{94971777-AC12-72E8-8F59-76CC26E8AE3E}"/>
              </a:ext>
            </a:extLst>
          </p:cNvPr>
          <p:cNvSpPr txBox="1">
            <a:spLocks noChangeArrowheads="1"/>
          </p:cNvSpPr>
          <p:nvPr/>
        </p:nvSpPr>
        <p:spPr bwMode="auto">
          <a:xfrm>
            <a:off x="913038" y="5541769"/>
            <a:ext cx="22608381" cy="482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72850" tIns="36425" rIns="72850" bIns="36425">
            <a:spAutoFit/>
          </a:bodyPr>
          <a:lstStyle>
            <a:lvl1pPr defTabSz="3497263" eaLnBrk="0" hangingPunct="0">
              <a:defRPr sz="6900">
                <a:solidFill>
                  <a:schemeClr val="tx1"/>
                </a:solidFill>
                <a:latin typeface="Arial" charset="0"/>
              </a:defRPr>
            </a:lvl1pPr>
            <a:lvl2pPr marL="742950" indent="-285750" defTabSz="3497263" eaLnBrk="0" hangingPunct="0">
              <a:defRPr sz="6900">
                <a:solidFill>
                  <a:schemeClr val="tx1"/>
                </a:solidFill>
                <a:latin typeface="Arial" charset="0"/>
              </a:defRPr>
            </a:lvl2pPr>
            <a:lvl3pPr marL="1143000" indent="-228600" defTabSz="3497263" eaLnBrk="0" hangingPunct="0">
              <a:defRPr sz="6900">
                <a:solidFill>
                  <a:schemeClr val="tx1"/>
                </a:solidFill>
                <a:latin typeface="Arial" charset="0"/>
              </a:defRPr>
            </a:lvl3pPr>
            <a:lvl4pPr marL="1600200" indent="-228600" defTabSz="3497263" eaLnBrk="0" hangingPunct="0">
              <a:defRPr sz="6900">
                <a:solidFill>
                  <a:schemeClr val="tx1"/>
                </a:solidFill>
                <a:latin typeface="Arial" charset="0"/>
              </a:defRPr>
            </a:lvl4pPr>
            <a:lvl5pPr marL="2057400" indent="-228600" defTabSz="3497263" eaLnBrk="0" hangingPunct="0">
              <a:defRPr sz="6900">
                <a:solidFill>
                  <a:schemeClr val="tx1"/>
                </a:solidFill>
                <a:latin typeface="Arial" charset="0"/>
              </a:defRPr>
            </a:lvl5pPr>
            <a:lvl6pPr marL="2514600" indent="-228600" algn="ctr" defTabSz="3497263" eaLnBrk="0" fontAlgn="base" hangingPunct="0">
              <a:spcBef>
                <a:spcPct val="0"/>
              </a:spcBef>
              <a:spcAft>
                <a:spcPct val="0"/>
              </a:spcAft>
              <a:defRPr sz="6900">
                <a:solidFill>
                  <a:schemeClr val="tx1"/>
                </a:solidFill>
                <a:latin typeface="Arial" charset="0"/>
              </a:defRPr>
            </a:lvl6pPr>
            <a:lvl7pPr marL="2971800" indent="-228600" algn="ctr" defTabSz="3497263" eaLnBrk="0" fontAlgn="base" hangingPunct="0">
              <a:spcBef>
                <a:spcPct val="0"/>
              </a:spcBef>
              <a:spcAft>
                <a:spcPct val="0"/>
              </a:spcAft>
              <a:defRPr sz="6900">
                <a:solidFill>
                  <a:schemeClr val="tx1"/>
                </a:solidFill>
                <a:latin typeface="Arial" charset="0"/>
              </a:defRPr>
            </a:lvl7pPr>
            <a:lvl8pPr marL="3429000" indent="-228600" algn="ctr" defTabSz="3497263" eaLnBrk="0" fontAlgn="base" hangingPunct="0">
              <a:spcBef>
                <a:spcPct val="0"/>
              </a:spcBef>
              <a:spcAft>
                <a:spcPct val="0"/>
              </a:spcAft>
              <a:defRPr sz="6900">
                <a:solidFill>
                  <a:schemeClr val="tx1"/>
                </a:solidFill>
                <a:latin typeface="Arial" charset="0"/>
              </a:defRPr>
            </a:lvl8pPr>
            <a:lvl9pPr marL="3886200" indent="-228600" algn="ctr" defTabSz="3497263" eaLnBrk="0" fontAlgn="base" hangingPunct="0">
              <a:spcBef>
                <a:spcPct val="0"/>
              </a:spcBef>
              <a:spcAft>
                <a:spcPct val="0"/>
              </a:spcAft>
              <a:defRPr sz="6900">
                <a:solidFill>
                  <a:schemeClr val="tx1"/>
                </a:solidFill>
                <a:latin typeface="Arial" charset="0"/>
              </a:defRPr>
            </a:lvl9pPr>
          </a:lstStyle>
          <a:p>
            <a:pPr>
              <a:lnSpc>
                <a:spcPct val="95000"/>
              </a:lnSpc>
            </a:pPr>
            <a:r>
              <a:rPr lang="tr-TR" sz="2800" b="1" noProof="0" dirty="0">
                <a:latin typeface="Times New Roman" panose="02020603050405020304" pitchFamily="18" charset="0"/>
                <a:cs typeface="Times New Roman" panose="02020603050405020304" pitchFamily="18" charset="0"/>
              </a:rPr>
              <a:t>Proje Ekibi: </a:t>
            </a:r>
            <a:r>
              <a:rPr lang="tr-TR" sz="2800" noProof="0" dirty="0">
                <a:latin typeface="Times New Roman" panose="02020603050405020304" pitchFamily="18" charset="0"/>
                <a:cs typeface="Times New Roman" panose="02020603050405020304" pitchFamily="18" charset="0"/>
              </a:rPr>
              <a:t>Adı Soyadı, Adı Soyadı, Adı Soyadı         </a:t>
            </a:r>
            <a:r>
              <a:rPr lang="tr-TR" sz="2800" b="1" noProof="0" dirty="0">
                <a:latin typeface="Times New Roman" panose="02020603050405020304" pitchFamily="18" charset="0"/>
                <a:cs typeface="Times New Roman" panose="02020603050405020304" pitchFamily="18" charset="0"/>
              </a:rPr>
              <a:t>Danışman:</a:t>
            </a:r>
            <a:r>
              <a:rPr lang="tr-TR" sz="2800" noProof="0" dirty="0">
                <a:latin typeface="Times New Roman" panose="02020603050405020304" pitchFamily="18" charset="0"/>
                <a:cs typeface="Times New Roman" panose="02020603050405020304" pitchFamily="18" charset="0"/>
              </a:rPr>
              <a:t> Adı Soyadı</a:t>
            </a:r>
            <a:endParaRPr lang="tr-TR" sz="2800" b="1" noProof="0" dirty="0">
              <a:latin typeface="Times New Roman" panose="02020603050405020304" pitchFamily="18"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Default Design">
  <a:themeElements>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3497263" rtl="0" eaLnBrk="1" fontAlgn="base" latinLnBrk="0" hangingPunct="1">
          <a:lnSpc>
            <a:spcPct val="100000"/>
          </a:lnSpc>
          <a:spcBef>
            <a:spcPct val="0"/>
          </a:spcBef>
          <a:spcAft>
            <a:spcPct val="0"/>
          </a:spcAft>
          <a:buClrTx/>
          <a:buSzTx/>
          <a:buFontTx/>
          <a:buNone/>
          <a:tabLst/>
          <a:defRPr kumimoji="0" lang="en-US" altLang="en-US" sz="69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3497263" rtl="0" eaLnBrk="1" fontAlgn="base" latinLnBrk="0" hangingPunct="1">
          <a:lnSpc>
            <a:spcPct val="100000"/>
          </a:lnSpc>
          <a:spcBef>
            <a:spcPct val="0"/>
          </a:spcBef>
          <a:spcAft>
            <a:spcPct val="0"/>
          </a:spcAft>
          <a:buClrTx/>
          <a:buSzTx/>
          <a:buFontTx/>
          <a:buNone/>
          <a:tabLst/>
          <a:defRPr kumimoji="0" lang="en-US" altLang="en-US" sz="69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257</TotalTime>
  <Words>447</Words>
  <Application>Microsoft Office PowerPoint</Application>
  <PresentationFormat>Özel</PresentationFormat>
  <Paragraphs>48</Paragraphs>
  <Slides>1</Slides>
  <Notes>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vt:i4>
      </vt:variant>
    </vt:vector>
  </HeadingPairs>
  <TitlesOfParts>
    <vt:vector size="5" baseType="lpstr">
      <vt:lpstr>Arial</vt:lpstr>
      <vt:lpstr>Symbol</vt:lpstr>
      <vt:lpstr>Times New Roman</vt:lpstr>
      <vt:lpstr>Default Design</vt:lpstr>
      <vt:lpstr>PowerPoint Sunusu</vt:lpstr>
    </vt:vector>
  </TitlesOfParts>
  <Company>MegaPrint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70x100 cm vertical poster template</dc:title>
  <dc:creator>Ethan Shulda;www.postersession.com</dc:creator>
  <cp:keywords>www.postersession.com</cp:keywords>
  <dc:description>©MegaPrint Inc. 2009-2015</dc:description>
  <cp:lastModifiedBy>ECetin</cp:lastModifiedBy>
  <cp:revision>52</cp:revision>
  <dcterms:created xsi:type="dcterms:W3CDTF">2008-12-04T00:20:37Z</dcterms:created>
  <dcterms:modified xsi:type="dcterms:W3CDTF">2025-04-24T12:13:07Z</dcterms:modified>
</cp:coreProperties>
</file>